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handoutMasterIdLst>
    <p:handoutMasterId r:id="rId8"/>
  </p:handoutMasterIdLst>
  <p:sldIdLst>
    <p:sldId id="256" r:id="rId2"/>
    <p:sldId id="257" r:id="rId3"/>
    <p:sldId id="258" r:id="rId4"/>
    <p:sldId id="266" r:id="rId5"/>
    <p:sldId id="267" r:id="rId6"/>
    <p:sldId id="265" r:id="rId7"/>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4A1DE"/>
    <a:srgbClr val="FFE093"/>
    <a:srgbClr val="FFEAB7"/>
    <a:srgbClr val="2D6CC0"/>
    <a:srgbClr val="B1CBED"/>
    <a:srgbClr val="FFCF57"/>
    <a:srgbClr val="F1AB00"/>
    <a:srgbClr val="26262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35" autoAdjust="0"/>
    <p:restoredTop sz="94660"/>
  </p:normalViewPr>
  <p:slideViewPr>
    <p:cSldViewPr>
      <p:cViewPr varScale="1">
        <p:scale>
          <a:sx n="116" d="100"/>
          <a:sy n="116" d="100"/>
        </p:scale>
        <p:origin x="144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B2939C2F-3451-49F2-A04B-760DB7F5969A}" type="datetimeFigureOut">
              <a:rPr lang="en-US" smtClean="0"/>
              <a:t>10/23/2018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AAE30DA5-F457-40E0-A063-53895636873D}" type="slidenum">
              <a:rPr lang="en-US" smtClean="0"/>
              <a:t>‹#›</a:t>
            </a:fld>
            <a:endParaRPr lang="en-US"/>
          </a:p>
        </p:txBody>
      </p:sp>
    </p:spTree>
    <p:extLst>
      <p:ext uri="{BB962C8B-B14F-4D97-AF65-F5344CB8AC3E}">
        <p14:creationId xmlns:p14="http://schemas.microsoft.com/office/powerpoint/2010/main" val="40703212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3" descr="full_blue_ttle">
            <a:extLst>
              <a:ext uri="{FF2B5EF4-FFF2-40B4-BE49-F238E27FC236}">
                <a16:creationId xmlns:a16="http://schemas.microsoft.com/office/drawing/2014/main" xmlns="" id="{53B730AE-E75E-4796-9089-7385F8B790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a:extLst>
              <a:ext uri="{FF2B5EF4-FFF2-40B4-BE49-F238E27FC236}">
                <a16:creationId xmlns:a16="http://schemas.microsoft.com/office/drawing/2014/main" xmlns="" id="{7375BE65-B218-4EEF-B15E-86A1CFBBE9A5}"/>
              </a:ext>
            </a:extLst>
          </p:cNvPr>
          <p:cNvSpPr>
            <a:spLocks noGrp="1" noChangeArrowheads="1"/>
          </p:cNvSpPr>
          <p:nvPr>
            <p:ph type="ctrTitle"/>
          </p:nvPr>
        </p:nvSpPr>
        <p:spPr>
          <a:xfrm>
            <a:off x="3200400" y="381000"/>
            <a:ext cx="5562600" cy="2743200"/>
          </a:xfrm>
        </p:spPr>
        <p:txBody>
          <a:bodyPr/>
          <a:lstStyle>
            <a:lvl1pPr>
              <a:defRPr sz="4800">
                <a:solidFill>
                  <a:schemeClr val="bg1"/>
                </a:solidFill>
              </a:defRPr>
            </a:lvl1pPr>
          </a:lstStyle>
          <a:p>
            <a:pPr lvl="0"/>
            <a:r>
              <a:rPr lang="en-US" altLang="en-US" noProof="0"/>
              <a:t>Click to edit Master title style</a:t>
            </a:r>
          </a:p>
        </p:txBody>
      </p:sp>
      <p:sp>
        <p:nvSpPr>
          <p:cNvPr id="5124" name="Rectangle 4">
            <a:extLst>
              <a:ext uri="{FF2B5EF4-FFF2-40B4-BE49-F238E27FC236}">
                <a16:creationId xmlns:a16="http://schemas.microsoft.com/office/drawing/2014/main" xmlns="" id="{54A45E7B-CD6D-4C3C-BA0A-9368656CB604}"/>
              </a:ext>
            </a:extLst>
          </p:cNvPr>
          <p:cNvSpPr>
            <a:spLocks noGrp="1" noChangeArrowheads="1"/>
          </p:cNvSpPr>
          <p:nvPr>
            <p:ph type="subTitle" idx="1"/>
          </p:nvPr>
        </p:nvSpPr>
        <p:spPr>
          <a:xfrm>
            <a:off x="3200400" y="3276600"/>
            <a:ext cx="5562600" cy="2362200"/>
          </a:xfrm>
        </p:spPr>
        <p:txBody>
          <a:bodyPr/>
          <a:lstStyle>
            <a:lvl1pPr marL="0" indent="0">
              <a:buFont typeface="Wingdings" panose="05000000000000000000" pitchFamily="2" charset="2"/>
              <a:buNone/>
              <a:defRPr sz="3200">
                <a:solidFill>
                  <a:srgbClr val="F1AB00"/>
                </a:solidFill>
              </a:defRPr>
            </a:lvl1pPr>
          </a:lstStyle>
          <a:p>
            <a:pPr lvl="0"/>
            <a:r>
              <a:rPr lang="en-US" altLang="en-US" noProof="0"/>
              <a:t>Click to edit Master subtitle style</a:t>
            </a:r>
          </a:p>
        </p:txBody>
      </p:sp>
      <p:sp>
        <p:nvSpPr>
          <p:cNvPr id="5" name="Rectangle 5">
            <a:extLst>
              <a:ext uri="{FF2B5EF4-FFF2-40B4-BE49-F238E27FC236}">
                <a16:creationId xmlns:a16="http://schemas.microsoft.com/office/drawing/2014/main" xmlns="" id="{0B18A1CE-468D-4CE6-BFFF-A8C63C3A2278}"/>
              </a:ext>
            </a:extLst>
          </p:cNvPr>
          <p:cNvSpPr>
            <a:spLocks noGrp="1" noChangeArrowheads="1"/>
          </p:cNvSpPr>
          <p:nvPr>
            <p:ph type="dt" sz="half" idx="10"/>
          </p:nvPr>
        </p:nvSpPr>
        <p:spPr/>
        <p:txBody>
          <a:bodyPr/>
          <a:lstStyle>
            <a:lvl1pPr>
              <a:defRPr>
                <a:solidFill>
                  <a:schemeClr val="bg1"/>
                </a:solidFill>
              </a:defRPr>
            </a:lvl1pPr>
          </a:lstStyle>
          <a:p>
            <a:pPr>
              <a:defRPr/>
            </a:pPr>
            <a:endParaRPr lang="en-US" altLang="en-US"/>
          </a:p>
        </p:txBody>
      </p:sp>
      <p:sp>
        <p:nvSpPr>
          <p:cNvPr id="6" name="Rectangle 6">
            <a:extLst>
              <a:ext uri="{FF2B5EF4-FFF2-40B4-BE49-F238E27FC236}">
                <a16:creationId xmlns:a16="http://schemas.microsoft.com/office/drawing/2014/main" xmlns="" id="{446F05F4-F39E-4A7C-872A-F675A2A0FA3A}"/>
              </a:ext>
            </a:extLst>
          </p:cNvPr>
          <p:cNvSpPr>
            <a:spLocks noGrp="1" noChangeArrowheads="1"/>
          </p:cNvSpPr>
          <p:nvPr>
            <p:ph type="ftr" sz="quarter" idx="11"/>
          </p:nvPr>
        </p:nvSpPr>
        <p:spPr/>
        <p:txBody>
          <a:bodyPr/>
          <a:lstStyle>
            <a:lvl1pPr>
              <a:defRPr>
                <a:solidFill>
                  <a:schemeClr val="bg1"/>
                </a:solidFill>
              </a:defRPr>
            </a:lvl1pPr>
          </a:lstStyle>
          <a:p>
            <a:pPr>
              <a:defRPr/>
            </a:pPr>
            <a:endParaRPr lang="en-US" altLang="en-US"/>
          </a:p>
        </p:txBody>
      </p:sp>
      <p:sp>
        <p:nvSpPr>
          <p:cNvPr id="7" name="Rectangle 7">
            <a:extLst>
              <a:ext uri="{FF2B5EF4-FFF2-40B4-BE49-F238E27FC236}">
                <a16:creationId xmlns:a16="http://schemas.microsoft.com/office/drawing/2014/main" xmlns="" id="{44BA6211-045F-483E-A16D-DD3E0DBFF8F6}"/>
              </a:ext>
            </a:extLst>
          </p:cNvPr>
          <p:cNvSpPr>
            <a:spLocks noGrp="1" noChangeArrowheads="1"/>
          </p:cNvSpPr>
          <p:nvPr>
            <p:ph type="sldNum" sz="quarter" idx="12"/>
          </p:nvPr>
        </p:nvSpPr>
        <p:spPr/>
        <p:txBody>
          <a:bodyPr/>
          <a:lstStyle>
            <a:lvl1pPr>
              <a:defRPr>
                <a:solidFill>
                  <a:schemeClr val="bg1"/>
                </a:solidFill>
              </a:defRPr>
            </a:lvl1pPr>
          </a:lstStyle>
          <a:p>
            <a:pPr>
              <a:defRPr/>
            </a:pPr>
            <a:fld id="{F403F365-3EC9-4F40-847D-70CECD0BE782}" type="slidenum">
              <a:rPr lang="en-US" altLang="en-US"/>
              <a:pPr>
                <a:defRPr/>
              </a:pPr>
              <a:t>‹#›</a:t>
            </a:fld>
            <a:endParaRPr lang="en-US" altLang="en-US"/>
          </a:p>
        </p:txBody>
      </p:sp>
    </p:spTree>
    <p:extLst>
      <p:ext uri="{BB962C8B-B14F-4D97-AF65-F5344CB8AC3E}">
        <p14:creationId xmlns:p14="http://schemas.microsoft.com/office/powerpoint/2010/main" val="1237511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2019FF-4C38-45F3-ADB8-EAE8BC71134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7755CC99-20CA-463E-88CE-3BA24BEF282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xmlns="" id="{B7D12FFB-F7EF-4545-AFEB-8BE5C5F600C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xmlns="" id="{DCBA35A8-F003-4D7E-AA62-987C168FC58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a:extLst>
              <a:ext uri="{FF2B5EF4-FFF2-40B4-BE49-F238E27FC236}">
                <a16:creationId xmlns:a16="http://schemas.microsoft.com/office/drawing/2014/main" xmlns="" id="{EA2655C6-A77A-4F87-A9B7-D3F7E1C0001D}"/>
              </a:ext>
            </a:extLst>
          </p:cNvPr>
          <p:cNvSpPr>
            <a:spLocks noGrp="1" noChangeArrowheads="1"/>
          </p:cNvSpPr>
          <p:nvPr>
            <p:ph type="sldNum" sz="quarter" idx="12"/>
          </p:nvPr>
        </p:nvSpPr>
        <p:spPr>
          <a:ln/>
        </p:spPr>
        <p:txBody>
          <a:bodyPr/>
          <a:lstStyle>
            <a:lvl1pPr>
              <a:defRPr/>
            </a:lvl1pPr>
          </a:lstStyle>
          <a:p>
            <a:pPr>
              <a:defRPr/>
            </a:pPr>
            <a:fld id="{2E820B79-B39D-4AD4-9BF5-FA0655A78B1F}" type="slidenum">
              <a:rPr lang="en-US" altLang="en-US"/>
              <a:pPr>
                <a:defRPr/>
              </a:pPr>
              <a:t>‹#›</a:t>
            </a:fld>
            <a:endParaRPr lang="en-US" altLang="en-US"/>
          </a:p>
        </p:txBody>
      </p:sp>
    </p:spTree>
    <p:extLst>
      <p:ext uri="{BB962C8B-B14F-4D97-AF65-F5344CB8AC3E}">
        <p14:creationId xmlns:p14="http://schemas.microsoft.com/office/powerpoint/2010/main" val="1113011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913F1BA5-FB07-4235-82CD-72CB78CF11B2}"/>
              </a:ext>
            </a:extLst>
          </p:cNvPr>
          <p:cNvSpPr>
            <a:spLocks noGrp="1"/>
          </p:cNvSpPr>
          <p:nvPr>
            <p:ph type="title" orient="vert"/>
          </p:nvPr>
        </p:nvSpPr>
        <p:spPr>
          <a:xfrm>
            <a:off x="6629400" y="685800"/>
            <a:ext cx="2057400" cy="55626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A1B05721-A696-40E3-BFB5-F25DAEDA6B69}"/>
              </a:ext>
            </a:extLst>
          </p:cNvPr>
          <p:cNvSpPr>
            <a:spLocks noGrp="1"/>
          </p:cNvSpPr>
          <p:nvPr>
            <p:ph type="body" orient="vert" idx="1"/>
          </p:nvPr>
        </p:nvSpPr>
        <p:spPr>
          <a:xfrm>
            <a:off x="457200" y="685800"/>
            <a:ext cx="6019800" cy="55626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xmlns="" id="{ABED9251-E5A0-4BC5-B689-328BDE8E86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xmlns="" id="{62253C6F-8A2F-4ED2-A36A-DBBAA157382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a:extLst>
              <a:ext uri="{FF2B5EF4-FFF2-40B4-BE49-F238E27FC236}">
                <a16:creationId xmlns:a16="http://schemas.microsoft.com/office/drawing/2014/main" xmlns="" id="{A4F0D612-5406-462E-8257-061D18C6882C}"/>
              </a:ext>
            </a:extLst>
          </p:cNvPr>
          <p:cNvSpPr>
            <a:spLocks noGrp="1" noChangeArrowheads="1"/>
          </p:cNvSpPr>
          <p:nvPr>
            <p:ph type="sldNum" sz="quarter" idx="12"/>
          </p:nvPr>
        </p:nvSpPr>
        <p:spPr>
          <a:ln/>
        </p:spPr>
        <p:txBody>
          <a:bodyPr/>
          <a:lstStyle>
            <a:lvl1pPr>
              <a:defRPr/>
            </a:lvl1pPr>
          </a:lstStyle>
          <a:p>
            <a:pPr>
              <a:defRPr/>
            </a:pPr>
            <a:fld id="{39ED8427-81F9-49A9-B45E-24D5A71C3BF5}" type="slidenum">
              <a:rPr lang="en-US" altLang="en-US"/>
              <a:pPr>
                <a:defRPr/>
              </a:pPr>
              <a:t>‹#›</a:t>
            </a:fld>
            <a:endParaRPr lang="en-US" altLang="en-US"/>
          </a:p>
        </p:txBody>
      </p:sp>
    </p:spTree>
    <p:extLst>
      <p:ext uri="{BB962C8B-B14F-4D97-AF65-F5344CB8AC3E}">
        <p14:creationId xmlns:p14="http://schemas.microsoft.com/office/powerpoint/2010/main" val="4232412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639413-9334-4833-9C37-B210623EE6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CDE6B03-5D85-44E7-A1B6-CBDD1FFBF5D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xmlns="" id="{801C8E4F-5DD5-428D-BD15-168DE60328C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xmlns="" id="{2EB38E54-2E2A-4AE4-AFD5-3B8E1705E5A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a:extLst>
              <a:ext uri="{FF2B5EF4-FFF2-40B4-BE49-F238E27FC236}">
                <a16:creationId xmlns:a16="http://schemas.microsoft.com/office/drawing/2014/main" xmlns="" id="{7D82F564-D828-43B8-992F-211023170D2D}"/>
              </a:ext>
            </a:extLst>
          </p:cNvPr>
          <p:cNvSpPr>
            <a:spLocks noGrp="1" noChangeArrowheads="1"/>
          </p:cNvSpPr>
          <p:nvPr>
            <p:ph type="sldNum" sz="quarter" idx="12"/>
          </p:nvPr>
        </p:nvSpPr>
        <p:spPr>
          <a:ln/>
        </p:spPr>
        <p:txBody>
          <a:bodyPr/>
          <a:lstStyle>
            <a:lvl1pPr>
              <a:defRPr/>
            </a:lvl1pPr>
          </a:lstStyle>
          <a:p>
            <a:pPr>
              <a:defRPr/>
            </a:pPr>
            <a:fld id="{33199F11-1D35-4425-BAC9-76F7807EB5B8}" type="slidenum">
              <a:rPr lang="en-US" altLang="en-US"/>
              <a:pPr>
                <a:defRPr/>
              </a:pPr>
              <a:t>‹#›</a:t>
            </a:fld>
            <a:endParaRPr lang="en-US" altLang="en-US"/>
          </a:p>
        </p:txBody>
      </p:sp>
    </p:spTree>
    <p:extLst>
      <p:ext uri="{BB962C8B-B14F-4D97-AF65-F5344CB8AC3E}">
        <p14:creationId xmlns:p14="http://schemas.microsoft.com/office/powerpoint/2010/main" val="1353762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D85196-8F9F-4A7D-B336-F0CF91B947B5}"/>
              </a:ext>
            </a:extLst>
          </p:cNvPr>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E6783B17-A81F-45A5-A647-B2F739BAE197}"/>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Rectangle 5">
            <a:extLst>
              <a:ext uri="{FF2B5EF4-FFF2-40B4-BE49-F238E27FC236}">
                <a16:creationId xmlns:a16="http://schemas.microsoft.com/office/drawing/2014/main" xmlns="" id="{F7C0F529-4F34-4C4B-A629-DE262CFDE7D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xmlns="" id="{10C61B9F-0196-441B-BD42-3008B80C492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a:extLst>
              <a:ext uri="{FF2B5EF4-FFF2-40B4-BE49-F238E27FC236}">
                <a16:creationId xmlns:a16="http://schemas.microsoft.com/office/drawing/2014/main" xmlns="" id="{5D9B5FF5-CA97-4DD2-8B98-64537C3575C6}"/>
              </a:ext>
            </a:extLst>
          </p:cNvPr>
          <p:cNvSpPr>
            <a:spLocks noGrp="1" noChangeArrowheads="1"/>
          </p:cNvSpPr>
          <p:nvPr>
            <p:ph type="sldNum" sz="quarter" idx="12"/>
          </p:nvPr>
        </p:nvSpPr>
        <p:spPr>
          <a:ln/>
        </p:spPr>
        <p:txBody>
          <a:bodyPr/>
          <a:lstStyle>
            <a:lvl1pPr>
              <a:defRPr/>
            </a:lvl1pPr>
          </a:lstStyle>
          <a:p>
            <a:pPr>
              <a:defRPr/>
            </a:pPr>
            <a:fld id="{F4468031-D934-4A8E-B1F9-E0815D90248E}" type="slidenum">
              <a:rPr lang="en-US" altLang="en-US"/>
              <a:pPr>
                <a:defRPr/>
              </a:pPr>
              <a:t>‹#›</a:t>
            </a:fld>
            <a:endParaRPr lang="en-US" altLang="en-US"/>
          </a:p>
        </p:txBody>
      </p:sp>
    </p:spTree>
    <p:extLst>
      <p:ext uri="{BB962C8B-B14F-4D97-AF65-F5344CB8AC3E}">
        <p14:creationId xmlns:p14="http://schemas.microsoft.com/office/powerpoint/2010/main" val="1403801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90A1B53-8285-4462-9656-3714E3C4C5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3B58ECDC-41EA-43D1-8372-3E99C63FCEA7}"/>
              </a:ext>
            </a:extLst>
          </p:cNvPr>
          <p:cNvSpPr>
            <a:spLocks noGrp="1"/>
          </p:cNvSpPr>
          <p:nvPr>
            <p:ph sz="half" idx="1"/>
          </p:nvPr>
        </p:nvSpPr>
        <p:spPr>
          <a:xfrm>
            <a:off x="457200" y="1524000"/>
            <a:ext cx="4038600" cy="4724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9B9DB8AF-31D6-409A-9703-A3DFBFBF07C5}"/>
              </a:ext>
            </a:extLst>
          </p:cNvPr>
          <p:cNvSpPr>
            <a:spLocks noGrp="1"/>
          </p:cNvSpPr>
          <p:nvPr>
            <p:ph sz="half" idx="2"/>
          </p:nvPr>
        </p:nvSpPr>
        <p:spPr>
          <a:xfrm>
            <a:off x="4648200" y="1524000"/>
            <a:ext cx="4038600" cy="4724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xmlns="" id="{B40C7518-2E72-46A1-A67E-81B906D0C08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xmlns="" id="{BDC11EFA-1CC4-446E-B339-FFA4E68F800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a:extLst>
              <a:ext uri="{FF2B5EF4-FFF2-40B4-BE49-F238E27FC236}">
                <a16:creationId xmlns:a16="http://schemas.microsoft.com/office/drawing/2014/main" xmlns="" id="{0F9442BB-D33B-42CC-A2F7-087676988CD0}"/>
              </a:ext>
            </a:extLst>
          </p:cNvPr>
          <p:cNvSpPr>
            <a:spLocks noGrp="1" noChangeArrowheads="1"/>
          </p:cNvSpPr>
          <p:nvPr>
            <p:ph type="sldNum" sz="quarter" idx="12"/>
          </p:nvPr>
        </p:nvSpPr>
        <p:spPr>
          <a:ln/>
        </p:spPr>
        <p:txBody>
          <a:bodyPr/>
          <a:lstStyle>
            <a:lvl1pPr>
              <a:defRPr/>
            </a:lvl1pPr>
          </a:lstStyle>
          <a:p>
            <a:pPr>
              <a:defRPr/>
            </a:pPr>
            <a:fld id="{B00665FB-298D-4B7A-B3A3-8E0D0002E485}" type="slidenum">
              <a:rPr lang="en-US" altLang="en-US"/>
              <a:pPr>
                <a:defRPr/>
              </a:pPr>
              <a:t>‹#›</a:t>
            </a:fld>
            <a:endParaRPr lang="en-US" altLang="en-US"/>
          </a:p>
        </p:txBody>
      </p:sp>
    </p:spTree>
    <p:extLst>
      <p:ext uri="{BB962C8B-B14F-4D97-AF65-F5344CB8AC3E}">
        <p14:creationId xmlns:p14="http://schemas.microsoft.com/office/powerpoint/2010/main" val="3750305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597C3A9-7490-43ED-B918-79662EA788DA}"/>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6AD17749-E07F-4311-A98A-9F7802FB3CFE}"/>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148207CB-212E-48A3-B310-DC54DC73CAF1}"/>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049D8889-3B4E-4E21-9DE1-8A9EF9096621}"/>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4BE6FB1D-E439-48A3-8C7A-421A70FE62C6}"/>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xmlns="" id="{EAE06031-DE20-4561-AAD8-8B32C0E3123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xmlns="" id="{E042010B-5CC2-4B6B-AA82-71B7E0E098F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a:extLst>
              <a:ext uri="{FF2B5EF4-FFF2-40B4-BE49-F238E27FC236}">
                <a16:creationId xmlns:a16="http://schemas.microsoft.com/office/drawing/2014/main" xmlns="" id="{975C563C-85EF-46FD-977C-2FBF4C981781}"/>
              </a:ext>
            </a:extLst>
          </p:cNvPr>
          <p:cNvSpPr>
            <a:spLocks noGrp="1" noChangeArrowheads="1"/>
          </p:cNvSpPr>
          <p:nvPr>
            <p:ph type="sldNum" sz="quarter" idx="12"/>
          </p:nvPr>
        </p:nvSpPr>
        <p:spPr>
          <a:ln/>
        </p:spPr>
        <p:txBody>
          <a:bodyPr/>
          <a:lstStyle>
            <a:lvl1pPr>
              <a:defRPr/>
            </a:lvl1pPr>
          </a:lstStyle>
          <a:p>
            <a:pPr>
              <a:defRPr/>
            </a:pPr>
            <a:fld id="{963F9EFE-9576-4668-BB69-D594A6D55BAD}" type="slidenum">
              <a:rPr lang="en-US" altLang="en-US"/>
              <a:pPr>
                <a:defRPr/>
              </a:pPr>
              <a:t>‹#›</a:t>
            </a:fld>
            <a:endParaRPr lang="en-US" altLang="en-US"/>
          </a:p>
        </p:txBody>
      </p:sp>
    </p:spTree>
    <p:extLst>
      <p:ext uri="{BB962C8B-B14F-4D97-AF65-F5344CB8AC3E}">
        <p14:creationId xmlns:p14="http://schemas.microsoft.com/office/powerpoint/2010/main" val="3756896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A709E6A-82B4-4B16-A5C3-703AE99FC287}"/>
              </a:ext>
            </a:extLst>
          </p:cNvPr>
          <p:cNvSpPr>
            <a:spLocks noGrp="1"/>
          </p:cNvSpPr>
          <p:nvPr>
            <p:ph type="title"/>
          </p:nvPr>
        </p:nvSpPr>
        <p:spPr/>
        <p:txBody>
          <a:bodyPr/>
          <a:lstStyle/>
          <a:p>
            <a:r>
              <a:rPr lang="en-US"/>
              <a:t>Click to edit Master title style</a:t>
            </a:r>
          </a:p>
        </p:txBody>
      </p:sp>
      <p:sp>
        <p:nvSpPr>
          <p:cNvPr id="3" name="Rectangle 5">
            <a:extLst>
              <a:ext uri="{FF2B5EF4-FFF2-40B4-BE49-F238E27FC236}">
                <a16:creationId xmlns:a16="http://schemas.microsoft.com/office/drawing/2014/main" xmlns="" id="{570171D7-F3E3-47A7-9C87-0F14FD0B41C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xmlns="" id="{E10F548A-EC7A-4EDF-9CDE-1967219F08B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a:extLst>
              <a:ext uri="{FF2B5EF4-FFF2-40B4-BE49-F238E27FC236}">
                <a16:creationId xmlns:a16="http://schemas.microsoft.com/office/drawing/2014/main" xmlns="" id="{3BA28669-3C7E-441B-88F1-A2E84DC7AC05}"/>
              </a:ext>
            </a:extLst>
          </p:cNvPr>
          <p:cNvSpPr>
            <a:spLocks noGrp="1" noChangeArrowheads="1"/>
          </p:cNvSpPr>
          <p:nvPr>
            <p:ph type="sldNum" sz="quarter" idx="12"/>
          </p:nvPr>
        </p:nvSpPr>
        <p:spPr>
          <a:ln/>
        </p:spPr>
        <p:txBody>
          <a:bodyPr/>
          <a:lstStyle>
            <a:lvl1pPr>
              <a:defRPr/>
            </a:lvl1pPr>
          </a:lstStyle>
          <a:p>
            <a:pPr>
              <a:defRPr/>
            </a:pPr>
            <a:fld id="{528505F0-D348-4173-983D-B4AEE4AADA4F}" type="slidenum">
              <a:rPr lang="en-US" altLang="en-US"/>
              <a:pPr>
                <a:defRPr/>
              </a:pPr>
              <a:t>‹#›</a:t>
            </a:fld>
            <a:endParaRPr lang="en-US" altLang="en-US"/>
          </a:p>
        </p:txBody>
      </p:sp>
    </p:spTree>
    <p:extLst>
      <p:ext uri="{BB962C8B-B14F-4D97-AF65-F5344CB8AC3E}">
        <p14:creationId xmlns:p14="http://schemas.microsoft.com/office/powerpoint/2010/main" val="1741070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xmlns="" id="{29984FF4-ED53-4269-BA3D-1D2962639B1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a:extLst>
              <a:ext uri="{FF2B5EF4-FFF2-40B4-BE49-F238E27FC236}">
                <a16:creationId xmlns:a16="http://schemas.microsoft.com/office/drawing/2014/main" xmlns="" id="{25C976FE-DC2E-4FCF-A8E1-149F443E7A7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a:extLst>
              <a:ext uri="{FF2B5EF4-FFF2-40B4-BE49-F238E27FC236}">
                <a16:creationId xmlns:a16="http://schemas.microsoft.com/office/drawing/2014/main" xmlns="" id="{B1DED5BC-77C7-44DC-BE66-D0A9998E6141}"/>
              </a:ext>
            </a:extLst>
          </p:cNvPr>
          <p:cNvSpPr>
            <a:spLocks noGrp="1" noChangeArrowheads="1"/>
          </p:cNvSpPr>
          <p:nvPr>
            <p:ph type="sldNum" sz="quarter" idx="12"/>
          </p:nvPr>
        </p:nvSpPr>
        <p:spPr>
          <a:ln/>
        </p:spPr>
        <p:txBody>
          <a:bodyPr/>
          <a:lstStyle>
            <a:lvl1pPr>
              <a:defRPr/>
            </a:lvl1pPr>
          </a:lstStyle>
          <a:p>
            <a:pPr>
              <a:defRPr/>
            </a:pPr>
            <a:fld id="{8AA89B42-1BD6-4C4B-8947-04BF70E2A125}" type="slidenum">
              <a:rPr lang="en-US" altLang="en-US"/>
              <a:pPr>
                <a:defRPr/>
              </a:pPr>
              <a:t>‹#›</a:t>
            </a:fld>
            <a:endParaRPr lang="en-US" altLang="en-US"/>
          </a:p>
        </p:txBody>
      </p:sp>
    </p:spTree>
    <p:extLst>
      <p:ext uri="{BB962C8B-B14F-4D97-AF65-F5344CB8AC3E}">
        <p14:creationId xmlns:p14="http://schemas.microsoft.com/office/powerpoint/2010/main" val="3148104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A7225F-4D6A-49E3-BD3F-A29858F38E27}"/>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2EF4E128-9655-43E6-B8D3-0A3F68351A86}"/>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73CB5E1F-C32B-42BD-9F61-8F1D3F7E05B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5">
            <a:extLst>
              <a:ext uri="{FF2B5EF4-FFF2-40B4-BE49-F238E27FC236}">
                <a16:creationId xmlns:a16="http://schemas.microsoft.com/office/drawing/2014/main" xmlns="" id="{2A113D7F-16D6-4742-86CD-B6A9F5273DF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xmlns="" id="{BA324B6F-DB4B-4462-A088-1E8B83E44B7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a:extLst>
              <a:ext uri="{FF2B5EF4-FFF2-40B4-BE49-F238E27FC236}">
                <a16:creationId xmlns:a16="http://schemas.microsoft.com/office/drawing/2014/main" xmlns="" id="{EDBA478E-E8D6-4D94-9DC9-9AA1E4B2FA5E}"/>
              </a:ext>
            </a:extLst>
          </p:cNvPr>
          <p:cNvSpPr>
            <a:spLocks noGrp="1" noChangeArrowheads="1"/>
          </p:cNvSpPr>
          <p:nvPr>
            <p:ph type="sldNum" sz="quarter" idx="12"/>
          </p:nvPr>
        </p:nvSpPr>
        <p:spPr>
          <a:ln/>
        </p:spPr>
        <p:txBody>
          <a:bodyPr/>
          <a:lstStyle>
            <a:lvl1pPr>
              <a:defRPr/>
            </a:lvl1pPr>
          </a:lstStyle>
          <a:p>
            <a:pPr>
              <a:defRPr/>
            </a:pPr>
            <a:fld id="{5464A23A-2330-4EC2-B49C-925720DCAFEF}" type="slidenum">
              <a:rPr lang="en-US" altLang="en-US"/>
              <a:pPr>
                <a:defRPr/>
              </a:pPr>
              <a:t>‹#›</a:t>
            </a:fld>
            <a:endParaRPr lang="en-US" altLang="en-US"/>
          </a:p>
        </p:txBody>
      </p:sp>
    </p:spTree>
    <p:extLst>
      <p:ext uri="{BB962C8B-B14F-4D97-AF65-F5344CB8AC3E}">
        <p14:creationId xmlns:p14="http://schemas.microsoft.com/office/powerpoint/2010/main" val="3476785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C6D258-7EF4-4CD3-BC8D-B18A40D422C0}"/>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24D8B6AE-0374-4231-9A2A-B3DAC513182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a:extLst>
              <a:ext uri="{FF2B5EF4-FFF2-40B4-BE49-F238E27FC236}">
                <a16:creationId xmlns:a16="http://schemas.microsoft.com/office/drawing/2014/main" xmlns="" id="{A64AAB35-4591-4898-AD6B-3F881FADD22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5">
            <a:extLst>
              <a:ext uri="{FF2B5EF4-FFF2-40B4-BE49-F238E27FC236}">
                <a16:creationId xmlns:a16="http://schemas.microsoft.com/office/drawing/2014/main" xmlns="" id="{FC538B71-2DC8-4DA3-94FD-E549EE7D8D1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xmlns="" id="{F7B25D5E-172F-42D7-8AE5-14A5296DAF7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a:extLst>
              <a:ext uri="{FF2B5EF4-FFF2-40B4-BE49-F238E27FC236}">
                <a16:creationId xmlns:a16="http://schemas.microsoft.com/office/drawing/2014/main" xmlns="" id="{22898181-425F-4F34-AD4E-F3AAF7259065}"/>
              </a:ext>
            </a:extLst>
          </p:cNvPr>
          <p:cNvSpPr>
            <a:spLocks noGrp="1" noChangeArrowheads="1"/>
          </p:cNvSpPr>
          <p:nvPr>
            <p:ph type="sldNum" sz="quarter" idx="12"/>
          </p:nvPr>
        </p:nvSpPr>
        <p:spPr>
          <a:ln/>
        </p:spPr>
        <p:txBody>
          <a:bodyPr/>
          <a:lstStyle>
            <a:lvl1pPr>
              <a:defRPr/>
            </a:lvl1pPr>
          </a:lstStyle>
          <a:p>
            <a:pPr>
              <a:defRPr/>
            </a:pPr>
            <a:fld id="{CEFE694D-B9C7-4E5D-AA07-2B4D8AFEAE9A}" type="slidenum">
              <a:rPr lang="en-US" altLang="en-US"/>
              <a:pPr>
                <a:defRPr/>
              </a:pPr>
              <a:t>‹#›</a:t>
            </a:fld>
            <a:endParaRPr lang="en-US" altLang="en-US"/>
          </a:p>
        </p:txBody>
      </p:sp>
    </p:spTree>
    <p:extLst>
      <p:ext uri="{BB962C8B-B14F-4D97-AF65-F5344CB8AC3E}">
        <p14:creationId xmlns:p14="http://schemas.microsoft.com/office/powerpoint/2010/main" val="2710426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43" descr="full_blue_inside">
            <a:extLst>
              <a:ext uri="{FF2B5EF4-FFF2-40B4-BE49-F238E27FC236}">
                <a16:creationId xmlns:a16="http://schemas.microsoft.com/office/drawing/2014/main" xmlns="" id="{9FB81C09-7DAC-462A-8B34-5D5D379D7F1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a:extLst>
              <a:ext uri="{FF2B5EF4-FFF2-40B4-BE49-F238E27FC236}">
                <a16:creationId xmlns:a16="http://schemas.microsoft.com/office/drawing/2014/main" xmlns="" id="{92245CEB-C164-4439-8A04-B26DAA9BAE07}"/>
              </a:ext>
            </a:extLst>
          </p:cNvPr>
          <p:cNvSpPr>
            <a:spLocks noGrp="1" noChangeArrowheads="1"/>
          </p:cNvSpPr>
          <p:nvPr>
            <p:ph type="title"/>
          </p:nvPr>
        </p:nvSpPr>
        <p:spPr bwMode="auto">
          <a:xfrm>
            <a:off x="457200" y="685800"/>
            <a:ext cx="82296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a:extLst>
              <a:ext uri="{FF2B5EF4-FFF2-40B4-BE49-F238E27FC236}">
                <a16:creationId xmlns:a16="http://schemas.microsoft.com/office/drawing/2014/main" xmlns="" id="{59969740-C605-4F1B-958D-C3DEDD6DF7C2}"/>
              </a:ext>
            </a:extLst>
          </p:cNvPr>
          <p:cNvSpPr>
            <a:spLocks noGrp="1" noChangeArrowheads="1"/>
          </p:cNvSpPr>
          <p:nvPr>
            <p:ph type="body" idx="1"/>
          </p:nvPr>
        </p:nvSpPr>
        <p:spPr bwMode="auto">
          <a:xfrm>
            <a:off x="457200" y="1524000"/>
            <a:ext cx="82296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1" name="Rectangle 5">
            <a:extLst>
              <a:ext uri="{FF2B5EF4-FFF2-40B4-BE49-F238E27FC236}">
                <a16:creationId xmlns:a16="http://schemas.microsoft.com/office/drawing/2014/main" xmlns="" id="{6175AA11-E70B-46BC-872F-43CC626C0817}"/>
              </a:ext>
            </a:extLst>
          </p:cNvPr>
          <p:cNvSpPr>
            <a:spLocks noGrp="1" noChangeArrowheads="1"/>
          </p:cNvSpPr>
          <p:nvPr>
            <p:ph type="dt" sz="half" idx="2"/>
          </p:nvPr>
        </p:nvSpPr>
        <p:spPr bwMode="auto">
          <a:xfrm>
            <a:off x="457200" y="64008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pPr>
              <a:defRPr/>
            </a:pPr>
            <a:endParaRPr lang="en-US" altLang="en-US"/>
          </a:p>
        </p:txBody>
      </p:sp>
      <p:sp>
        <p:nvSpPr>
          <p:cNvPr id="4102" name="Rectangle 6">
            <a:extLst>
              <a:ext uri="{FF2B5EF4-FFF2-40B4-BE49-F238E27FC236}">
                <a16:creationId xmlns:a16="http://schemas.microsoft.com/office/drawing/2014/main" xmlns="" id="{0149ACA8-E41F-4C60-8E18-FB0A17F145D5}"/>
              </a:ext>
            </a:extLst>
          </p:cNvPr>
          <p:cNvSpPr>
            <a:spLocks noGrp="1" noChangeArrowheads="1"/>
          </p:cNvSpPr>
          <p:nvPr>
            <p:ph type="ftr" sz="quarter" idx="3"/>
          </p:nvPr>
        </p:nvSpPr>
        <p:spPr bwMode="auto">
          <a:xfrm>
            <a:off x="3124200" y="6400800"/>
            <a:ext cx="2895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vl1pPr>
          </a:lstStyle>
          <a:p>
            <a:pPr>
              <a:defRPr/>
            </a:pPr>
            <a:endParaRPr lang="en-US" altLang="en-US"/>
          </a:p>
        </p:txBody>
      </p:sp>
      <p:sp>
        <p:nvSpPr>
          <p:cNvPr id="4103" name="Rectangle 7">
            <a:extLst>
              <a:ext uri="{FF2B5EF4-FFF2-40B4-BE49-F238E27FC236}">
                <a16:creationId xmlns:a16="http://schemas.microsoft.com/office/drawing/2014/main" xmlns="" id="{D3173914-ECE3-4B4B-9592-E19D9BC346B4}"/>
              </a:ext>
            </a:extLst>
          </p:cNvPr>
          <p:cNvSpPr>
            <a:spLocks noGrp="1" noChangeArrowheads="1"/>
          </p:cNvSpPr>
          <p:nvPr>
            <p:ph type="sldNum" sz="quarter" idx="4"/>
          </p:nvPr>
        </p:nvSpPr>
        <p:spPr bwMode="auto">
          <a:xfrm>
            <a:off x="6553200" y="64008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F9BB438B-59DE-45AE-83B7-FECE12A1C2B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spcBef>
          <a:spcPct val="0"/>
        </a:spcBef>
        <a:spcAft>
          <a:spcPct val="0"/>
        </a:spcAft>
        <a:defRPr sz="3900" b="1" kern="1200">
          <a:solidFill>
            <a:schemeClr val="tx1"/>
          </a:solidFill>
          <a:latin typeface="+mj-lt"/>
          <a:ea typeface="+mj-ea"/>
          <a:cs typeface="+mj-cs"/>
        </a:defRPr>
      </a:lvl1pPr>
      <a:lvl2pPr algn="l" rtl="0" eaLnBrk="0" fontAlgn="base" hangingPunct="0">
        <a:spcBef>
          <a:spcPct val="0"/>
        </a:spcBef>
        <a:spcAft>
          <a:spcPct val="0"/>
        </a:spcAft>
        <a:defRPr sz="3900" b="1">
          <a:solidFill>
            <a:schemeClr val="tx1"/>
          </a:solidFill>
          <a:latin typeface="Arial" panose="020B0604020202020204" pitchFamily="34" charset="0"/>
        </a:defRPr>
      </a:lvl2pPr>
      <a:lvl3pPr algn="l" rtl="0" eaLnBrk="0" fontAlgn="base" hangingPunct="0">
        <a:spcBef>
          <a:spcPct val="0"/>
        </a:spcBef>
        <a:spcAft>
          <a:spcPct val="0"/>
        </a:spcAft>
        <a:defRPr sz="3900" b="1">
          <a:solidFill>
            <a:schemeClr val="tx1"/>
          </a:solidFill>
          <a:latin typeface="Arial" panose="020B0604020202020204" pitchFamily="34" charset="0"/>
        </a:defRPr>
      </a:lvl3pPr>
      <a:lvl4pPr algn="l" rtl="0" eaLnBrk="0" fontAlgn="base" hangingPunct="0">
        <a:spcBef>
          <a:spcPct val="0"/>
        </a:spcBef>
        <a:spcAft>
          <a:spcPct val="0"/>
        </a:spcAft>
        <a:defRPr sz="3900" b="1">
          <a:solidFill>
            <a:schemeClr val="tx1"/>
          </a:solidFill>
          <a:latin typeface="Arial" panose="020B0604020202020204" pitchFamily="34" charset="0"/>
        </a:defRPr>
      </a:lvl4pPr>
      <a:lvl5pPr algn="l" rtl="0" eaLnBrk="0" fontAlgn="base" hangingPunct="0">
        <a:spcBef>
          <a:spcPct val="0"/>
        </a:spcBef>
        <a:spcAft>
          <a:spcPct val="0"/>
        </a:spcAft>
        <a:defRPr sz="3900" b="1">
          <a:solidFill>
            <a:schemeClr val="tx1"/>
          </a:solidFill>
          <a:latin typeface="Arial" panose="020B0604020202020204" pitchFamily="34" charset="0"/>
        </a:defRPr>
      </a:lvl5pPr>
      <a:lvl6pPr marL="457200" algn="l" rtl="0" fontAlgn="base">
        <a:spcBef>
          <a:spcPct val="0"/>
        </a:spcBef>
        <a:spcAft>
          <a:spcPct val="0"/>
        </a:spcAft>
        <a:defRPr sz="3900" b="1">
          <a:solidFill>
            <a:schemeClr val="tx1"/>
          </a:solidFill>
          <a:latin typeface="Arial" panose="020B0604020202020204" pitchFamily="34" charset="0"/>
        </a:defRPr>
      </a:lvl6pPr>
      <a:lvl7pPr marL="914400" algn="l" rtl="0" fontAlgn="base">
        <a:spcBef>
          <a:spcPct val="0"/>
        </a:spcBef>
        <a:spcAft>
          <a:spcPct val="0"/>
        </a:spcAft>
        <a:defRPr sz="3900" b="1">
          <a:solidFill>
            <a:schemeClr val="tx1"/>
          </a:solidFill>
          <a:latin typeface="Arial" panose="020B0604020202020204" pitchFamily="34" charset="0"/>
        </a:defRPr>
      </a:lvl7pPr>
      <a:lvl8pPr marL="1371600" algn="l" rtl="0" fontAlgn="base">
        <a:spcBef>
          <a:spcPct val="0"/>
        </a:spcBef>
        <a:spcAft>
          <a:spcPct val="0"/>
        </a:spcAft>
        <a:defRPr sz="3900" b="1">
          <a:solidFill>
            <a:schemeClr val="tx1"/>
          </a:solidFill>
          <a:latin typeface="Arial" panose="020B0604020202020204" pitchFamily="34" charset="0"/>
        </a:defRPr>
      </a:lvl8pPr>
      <a:lvl9pPr marL="1828800" algn="l" rtl="0" fontAlgn="base">
        <a:spcBef>
          <a:spcPct val="0"/>
        </a:spcBef>
        <a:spcAft>
          <a:spcPct val="0"/>
        </a:spcAft>
        <a:defRPr sz="3900" b="1">
          <a:solidFill>
            <a:schemeClr val="tx1"/>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Blip>
          <a:blip r:embed="rId14"/>
        </a:buBlip>
        <a:defRPr sz="3000" kern="12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anose="05000000000000000000" pitchFamily="2" charset="2"/>
        <a:buBlip>
          <a:blip r:embed="rId15"/>
        </a:buBlip>
        <a:defRPr sz="2600" kern="1200">
          <a:solidFill>
            <a:schemeClr val="tx1"/>
          </a:solidFill>
          <a:latin typeface="+mn-lt"/>
          <a:ea typeface="+mn-ea"/>
          <a:cs typeface="+mn-cs"/>
        </a:defRPr>
      </a:lvl2pPr>
      <a:lvl3pPr marL="987425" indent="-293688" algn="l" rtl="0" eaLnBrk="0" fontAlgn="base" hangingPunct="0">
        <a:spcBef>
          <a:spcPct val="20000"/>
        </a:spcBef>
        <a:spcAft>
          <a:spcPct val="0"/>
        </a:spcAft>
        <a:buClr>
          <a:schemeClr val="accent1"/>
        </a:buClr>
        <a:buSzPct val="70000"/>
        <a:buFont typeface="Wingdings" panose="05000000000000000000" pitchFamily="2" charset="2"/>
        <a:buBlip>
          <a:blip r:embed="rId16"/>
        </a:buBlip>
        <a:defRPr sz="2300" kern="1200">
          <a:solidFill>
            <a:schemeClr val="tx1"/>
          </a:solidFill>
          <a:latin typeface="+mn-lt"/>
          <a:ea typeface="+mn-ea"/>
          <a:cs typeface="+mn-cs"/>
        </a:defRPr>
      </a:lvl3pPr>
      <a:lvl4pPr marL="1281113" indent="-292100" algn="l" rtl="0" eaLnBrk="0" fontAlgn="base" hangingPunct="0">
        <a:spcBef>
          <a:spcPct val="20000"/>
        </a:spcBef>
        <a:spcAft>
          <a:spcPct val="0"/>
        </a:spcAft>
        <a:buClr>
          <a:schemeClr val="tx2"/>
        </a:buClr>
        <a:buSzPct val="75000"/>
        <a:buFont typeface="Wingdings" panose="05000000000000000000" pitchFamily="2" charset="2"/>
        <a:buBlip>
          <a:blip r:embed="rId15"/>
        </a:buBlip>
        <a:defRPr sz="2000" kern="1200">
          <a:solidFill>
            <a:schemeClr val="tx1"/>
          </a:solidFill>
          <a:latin typeface="+mn-lt"/>
          <a:ea typeface="+mn-ea"/>
          <a:cs typeface="+mn-cs"/>
        </a:defRPr>
      </a:lvl4pPr>
      <a:lvl5pPr marL="1598613" indent="-315913" algn="l" rtl="0" eaLnBrk="0" fontAlgn="base" hangingPunct="0">
        <a:spcBef>
          <a:spcPct val="20000"/>
        </a:spcBef>
        <a:spcAft>
          <a:spcPct val="0"/>
        </a:spcAft>
        <a:buClr>
          <a:schemeClr val="folHlink"/>
        </a:buClr>
        <a:buSzPct val="80000"/>
        <a:buFont typeface="Wingdings" panose="05000000000000000000" pitchFamily="2" charset="2"/>
        <a:buBlip>
          <a:blip r:embed="rId16"/>
        </a:buBlip>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tatistics.ucr.edu/collaboratory.html" TargetMode="External"/><Relationship Id="rId2" Type="http://schemas.openxmlformats.org/officeDocument/2006/relationships/hyperlink" Target="http://statistics.ucr.edu/gradprogram.html"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18" Type="http://schemas.openxmlformats.org/officeDocument/2006/relationships/image" Target="../media/image22.jpe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17" Type="http://schemas.openxmlformats.org/officeDocument/2006/relationships/image" Target="../media/image21.jpg"/><Relationship Id="rId2" Type="http://schemas.openxmlformats.org/officeDocument/2006/relationships/image" Target="../media/image6.png"/><Relationship Id="rId16" Type="http://schemas.openxmlformats.org/officeDocument/2006/relationships/image" Target="../media/image20.jpeg"/><Relationship Id="rId1" Type="http://schemas.openxmlformats.org/officeDocument/2006/relationships/slideLayout" Target="../slideLayouts/slideLayout4.xml"/><Relationship Id="rId6" Type="http://schemas.openxmlformats.org/officeDocument/2006/relationships/image" Target="../media/image10.jpe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 Id="rId1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xmlns="" id="{9F1237FB-9B95-46A9-AEF6-114E9C50CD3F}"/>
              </a:ext>
            </a:extLst>
          </p:cNvPr>
          <p:cNvSpPr>
            <a:spLocks noGrp="1" noChangeArrowheads="1"/>
          </p:cNvSpPr>
          <p:nvPr>
            <p:ph type="ctrTitle"/>
          </p:nvPr>
        </p:nvSpPr>
        <p:spPr>
          <a:xfrm>
            <a:off x="3200400" y="381000"/>
            <a:ext cx="5715000" cy="2743200"/>
          </a:xfrm>
        </p:spPr>
        <p:txBody>
          <a:bodyPr/>
          <a:lstStyle/>
          <a:p>
            <a:pPr eaLnBrk="1" hangingPunct="1">
              <a:defRPr/>
            </a:pPr>
            <a:r>
              <a:rPr lang="en-US" altLang="en-US" dirty="0">
                <a:solidFill>
                  <a:srgbClr val="F1AB00"/>
                </a:solidFill>
                <a:effectLst>
                  <a:outerShdw blurRad="38100" dist="38100" dir="2700000" algn="tl">
                    <a:srgbClr val="000000">
                      <a:alpha val="43137"/>
                    </a:srgbClr>
                  </a:outerShdw>
                </a:effectLst>
              </a:rPr>
              <a:t>Department of Statistics</a:t>
            </a:r>
            <a:br>
              <a:rPr lang="en-US" altLang="en-US" dirty="0">
                <a:solidFill>
                  <a:srgbClr val="F1AB00"/>
                </a:solidFill>
                <a:effectLst>
                  <a:outerShdw blurRad="38100" dist="38100" dir="2700000" algn="tl">
                    <a:srgbClr val="000000">
                      <a:alpha val="43137"/>
                    </a:srgbClr>
                  </a:outerShdw>
                </a:effectLst>
              </a:rPr>
            </a:br>
            <a:endParaRPr lang="en-US" altLang="en-US" dirty="0">
              <a:solidFill>
                <a:srgbClr val="F1AB00"/>
              </a:solidFill>
              <a:effectLst>
                <a:outerShdw blurRad="38100" dist="38100" dir="2700000" algn="tl">
                  <a:srgbClr val="000000">
                    <a:alpha val="43137"/>
                  </a:srgbClr>
                </a:outerShdw>
              </a:effectLst>
            </a:endParaRPr>
          </a:p>
        </p:txBody>
      </p:sp>
      <p:sp>
        <p:nvSpPr>
          <p:cNvPr id="3075" name="Rectangle 3">
            <a:extLst>
              <a:ext uri="{FF2B5EF4-FFF2-40B4-BE49-F238E27FC236}">
                <a16:creationId xmlns:a16="http://schemas.microsoft.com/office/drawing/2014/main" xmlns="" id="{01E63095-975D-46C8-9235-8220F7F5DB0E}"/>
              </a:ext>
            </a:extLst>
          </p:cNvPr>
          <p:cNvSpPr>
            <a:spLocks noGrp="1" noChangeArrowheads="1"/>
          </p:cNvSpPr>
          <p:nvPr>
            <p:ph type="subTitle" idx="1"/>
          </p:nvPr>
        </p:nvSpPr>
        <p:spPr>
          <a:xfrm>
            <a:off x="3200400" y="3276600"/>
            <a:ext cx="5562600" cy="2667000"/>
          </a:xfrm>
        </p:spPr>
        <p:txBody>
          <a:bodyPr/>
          <a:lstStyle/>
          <a:p>
            <a:pPr eaLnBrk="1" hangingPunct="1"/>
            <a:r>
              <a:rPr lang="en-US" altLang="en-US">
                <a:solidFill>
                  <a:schemeClr val="bg1"/>
                </a:solidFill>
              </a:rPr>
              <a:t>Division of Physical Sciences &amp; Mathematics</a:t>
            </a:r>
          </a:p>
          <a:p>
            <a:pPr eaLnBrk="1" hangingPunct="1"/>
            <a:endParaRPr lang="en-US" altLang="en-US"/>
          </a:p>
          <a:p>
            <a:pPr eaLnBrk="1" hangingPunct="1"/>
            <a:r>
              <a:rPr lang="en-US" altLang="en-US">
                <a:solidFill>
                  <a:schemeClr val="bg1"/>
                </a:solidFill>
              </a:rPr>
              <a:t>College of Natural and Agricultural Sciences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9690200-8AE9-4995-BD06-A90D3BA7069B}"/>
              </a:ext>
            </a:extLst>
          </p:cNvPr>
          <p:cNvSpPr>
            <a:spLocks noGrp="1"/>
          </p:cNvSpPr>
          <p:nvPr>
            <p:ph type="title"/>
          </p:nvPr>
        </p:nvSpPr>
        <p:spPr/>
        <p:txBody>
          <a:bodyPr/>
          <a:lstStyle/>
          <a:p>
            <a:pPr algn="ctr" eaLnBrk="1" hangingPunct="1">
              <a:defRPr/>
            </a:pPr>
            <a:r>
              <a:rPr lang="en-US" dirty="0">
                <a:effectLst>
                  <a:outerShdw blurRad="38100" dist="38100" dir="2700000" algn="tl">
                    <a:srgbClr val="000000">
                      <a:alpha val="43137"/>
                    </a:srgbClr>
                  </a:outerShdw>
                </a:effectLst>
              </a:rPr>
              <a:t>STATISTICS</a:t>
            </a:r>
          </a:p>
        </p:txBody>
      </p:sp>
      <p:sp>
        <p:nvSpPr>
          <p:cNvPr id="4099" name="Content Placeholder 2">
            <a:extLst>
              <a:ext uri="{FF2B5EF4-FFF2-40B4-BE49-F238E27FC236}">
                <a16:creationId xmlns:a16="http://schemas.microsoft.com/office/drawing/2014/main" xmlns="" id="{44ECFD03-6B20-4F6A-BD05-E8B80E6A3A2F}"/>
              </a:ext>
            </a:extLst>
          </p:cNvPr>
          <p:cNvSpPr>
            <a:spLocks noGrp="1" noChangeArrowheads="1"/>
          </p:cNvSpPr>
          <p:nvPr>
            <p:ph sz="half" idx="1"/>
          </p:nvPr>
        </p:nvSpPr>
        <p:spPr>
          <a:xfrm>
            <a:off x="304800" y="1447800"/>
            <a:ext cx="8458200" cy="1143000"/>
          </a:xfrm>
        </p:spPr>
        <p:txBody>
          <a:bodyPr/>
          <a:lstStyle/>
          <a:p>
            <a:pPr eaLnBrk="1" hangingPunct="1"/>
            <a:r>
              <a:rPr lang="en-US" altLang="en-US"/>
              <a:t>Is the science of using data to make decisions.</a:t>
            </a:r>
          </a:p>
        </p:txBody>
      </p:sp>
      <p:sp>
        <p:nvSpPr>
          <p:cNvPr id="4" name="Content Placeholder 3">
            <a:extLst>
              <a:ext uri="{FF2B5EF4-FFF2-40B4-BE49-F238E27FC236}">
                <a16:creationId xmlns:a16="http://schemas.microsoft.com/office/drawing/2014/main" xmlns="" id="{93D7DE6B-DDF8-4502-8A77-0A385EE4F302}"/>
              </a:ext>
            </a:extLst>
          </p:cNvPr>
          <p:cNvSpPr>
            <a:spLocks noGrp="1"/>
          </p:cNvSpPr>
          <p:nvPr>
            <p:ph sz="half" idx="2"/>
          </p:nvPr>
        </p:nvSpPr>
        <p:spPr>
          <a:xfrm>
            <a:off x="304800" y="2286000"/>
            <a:ext cx="8382000" cy="4191000"/>
          </a:xfrm>
        </p:spPr>
        <p:txBody>
          <a:bodyPr/>
          <a:lstStyle/>
          <a:p>
            <a:pPr eaLnBrk="1" hangingPunct="1">
              <a:defRPr/>
            </a:pPr>
            <a:r>
              <a:rPr lang="en-US" sz="2800" dirty="0">
                <a:solidFill>
                  <a:srgbClr val="2D6CC0"/>
                </a:solidFill>
                <a:effectLst>
                  <a:outerShdw blurRad="38100" dist="38100" dir="2700000" algn="tl">
                    <a:srgbClr val="000000">
                      <a:alpha val="43137"/>
                    </a:srgbClr>
                  </a:outerShdw>
                </a:effectLst>
              </a:rPr>
              <a:t>Statistician</a:t>
            </a:r>
            <a:r>
              <a:rPr lang="en-US" sz="2800" dirty="0"/>
              <a:t> is ranked as the best job by online career guidance websites: CareerCast.com, CBS, and CNBC</a:t>
            </a:r>
          </a:p>
          <a:p>
            <a:pPr lvl="1" eaLnBrk="1" hangingPunct="1">
              <a:buClr>
                <a:srgbClr val="F1AB00"/>
              </a:buClr>
              <a:buSzPct val="200000"/>
              <a:buFont typeface="Courier New" panose="02070309020205020404" pitchFamily="49" charset="0"/>
              <a:buChar char="o"/>
              <a:defRPr/>
            </a:pPr>
            <a:r>
              <a:rPr lang="en-US" sz="1800" b="1" dirty="0">
                <a:effectLst>
                  <a:outerShdw blurRad="38100" dist="38100" dir="2700000" algn="tl">
                    <a:srgbClr val="000000">
                      <a:alpha val="43137"/>
                    </a:srgbClr>
                  </a:outerShdw>
                </a:effectLst>
              </a:rPr>
              <a:t>The New York Times</a:t>
            </a:r>
            <a:r>
              <a:rPr lang="en-US" sz="1800" dirty="0">
                <a:effectLst>
                  <a:outerShdw blurRad="38100" dist="38100" dir="2700000" algn="tl">
                    <a:srgbClr val="000000">
                      <a:alpha val="43137"/>
                    </a:srgbClr>
                  </a:outerShdw>
                </a:effectLst>
              </a:rPr>
              <a:t> </a:t>
            </a:r>
            <a:r>
              <a:rPr lang="en-US" sz="1800" dirty="0"/>
              <a:t>published an article titled “</a:t>
            </a:r>
            <a:r>
              <a:rPr lang="en-US" sz="1800" i="1" dirty="0"/>
              <a:t>For Today’s Graduate, Just One Word: Statistics</a:t>
            </a:r>
            <a:r>
              <a:rPr lang="en-US" sz="1800" dirty="0"/>
              <a:t>”. </a:t>
            </a:r>
          </a:p>
          <a:p>
            <a:pPr marL="344487" lvl="1" indent="0" eaLnBrk="1" hangingPunct="1">
              <a:buClr>
                <a:srgbClr val="F1AB00"/>
              </a:buClr>
              <a:buSzPct val="200000"/>
              <a:buFont typeface="Wingdings" panose="05000000000000000000" pitchFamily="2" charset="2"/>
              <a:buNone/>
              <a:defRPr/>
            </a:pPr>
            <a:endParaRPr lang="en-US" sz="1800" dirty="0"/>
          </a:p>
          <a:p>
            <a:pPr lvl="1" eaLnBrk="1" hangingPunct="1">
              <a:buClr>
                <a:srgbClr val="F1AB00"/>
              </a:buClr>
              <a:buSzPct val="200000"/>
              <a:buFont typeface="Courier New" panose="02070309020205020404" pitchFamily="49" charset="0"/>
              <a:buChar char="o"/>
              <a:defRPr/>
            </a:pPr>
            <a:r>
              <a:rPr lang="en-US" sz="1800" dirty="0"/>
              <a:t>“</a:t>
            </a:r>
            <a:r>
              <a:rPr lang="en-US" sz="1800" i="1" dirty="0"/>
              <a:t>I keep saying that the sexy job in the next 10 years will be statisticians</a:t>
            </a:r>
            <a:r>
              <a:rPr lang="en-US" sz="1800" dirty="0"/>
              <a:t>,” said Hal Varian, chief economist at </a:t>
            </a:r>
            <a:r>
              <a:rPr lang="en-US" sz="1800" b="1" dirty="0">
                <a:effectLst>
                  <a:outerShdw blurRad="38100" dist="38100" dir="2700000" algn="tl">
                    <a:srgbClr val="000000">
                      <a:alpha val="43137"/>
                    </a:srgbClr>
                  </a:outerShdw>
                </a:effectLst>
              </a:rPr>
              <a:t>Google</a:t>
            </a:r>
            <a:r>
              <a:rPr lang="en-US" sz="1800" dirty="0"/>
              <a:t>.</a:t>
            </a:r>
          </a:p>
          <a:p>
            <a:pPr marL="344487" lvl="1" indent="0" eaLnBrk="1" hangingPunct="1">
              <a:buClr>
                <a:srgbClr val="F1AB00"/>
              </a:buClr>
              <a:buSzPct val="200000"/>
              <a:buFont typeface="Wingdings" panose="05000000000000000000" pitchFamily="2" charset="2"/>
              <a:buNone/>
              <a:defRPr/>
            </a:pPr>
            <a:endParaRPr lang="en-US" sz="1800" dirty="0"/>
          </a:p>
          <a:p>
            <a:pPr lvl="1" eaLnBrk="1" hangingPunct="1">
              <a:buClr>
                <a:srgbClr val="F1AB00"/>
              </a:buClr>
              <a:buSzPct val="200000"/>
              <a:buFont typeface="Courier New" panose="02070309020205020404" pitchFamily="49" charset="0"/>
              <a:buChar char="o"/>
              <a:defRPr/>
            </a:pPr>
            <a:r>
              <a:rPr lang="en-US" sz="1800" b="1" dirty="0">
                <a:effectLst>
                  <a:outerShdw blurRad="38100" dist="38100" dir="2700000" algn="tl">
                    <a:srgbClr val="000000">
                      <a:alpha val="43137"/>
                    </a:srgbClr>
                  </a:outerShdw>
                </a:effectLst>
              </a:rPr>
              <a:t>FORTUNE 500 </a:t>
            </a:r>
            <a:r>
              <a:rPr lang="en-US" sz="1800" dirty="0"/>
              <a:t>quotes, "</a:t>
            </a:r>
            <a:r>
              <a:rPr lang="en-US" sz="1800" i="1" dirty="0"/>
              <a:t>$131,700 national median salary for Ph.D. graduates,  $109,700 national median salary for M.S. graduates</a:t>
            </a:r>
            <a:r>
              <a:rPr lang="en-US" sz="1800" dirty="0"/>
              <a:t>”.</a:t>
            </a:r>
          </a:p>
          <a:p>
            <a:pPr marL="344487" lvl="1" indent="0" eaLnBrk="1" hangingPunct="1">
              <a:buFont typeface="Wingdings" panose="05000000000000000000" pitchFamily="2" charset="2"/>
              <a:buNone/>
              <a:defRPr/>
            </a:pPr>
            <a:endParaRPr lang="en-US" dirty="0"/>
          </a:p>
          <a:p>
            <a:pPr lvl="1" eaLnBrk="1" hangingPunct="1">
              <a:defRPr/>
            </a:pPr>
            <a:endParaRPr lang="en-US" dirty="0"/>
          </a:p>
          <a:p>
            <a:pPr eaLnBrk="1" hangingPunct="1">
              <a:defRPr/>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5B2148-CC0B-46DE-B039-E923622E3264}"/>
              </a:ext>
            </a:extLst>
          </p:cNvPr>
          <p:cNvSpPr>
            <a:spLocks noGrp="1"/>
          </p:cNvSpPr>
          <p:nvPr>
            <p:ph type="title"/>
          </p:nvPr>
        </p:nvSpPr>
        <p:spPr>
          <a:xfrm>
            <a:off x="228600" y="685800"/>
            <a:ext cx="8610600" cy="914400"/>
          </a:xfrm>
        </p:spPr>
        <p:txBody>
          <a:bodyPr/>
          <a:lstStyle/>
          <a:p>
            <a:pPr algn="ctr" eaLnBrk="1" hangingPunct="1">
              <a:defRPr/>
            </a:pPr>
            <a:r>
              <a:rPr lang="en-US" sz="2400" i="1" dirty="0">
                <a:effectLst>
                  <a:outerShdw blurRad="38100" dist="38100" dir="2700000" algn="tl">
                    <a:srgbClr val="000000">
                      <a:alpha val="43137"/>
                    </a:srgbClr>
                  </a:outerShdw>
                </a:effectLst>
              </a:rPr>
              <a:t>“Statistics has become central to virtually all scientific experimentation”</a:t>
            </a:r>
            <a:endParaRPr lang="en-US" sz="2400"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xmlns="" id="{04CB6C3C-3537-4F37-894F-3ADB1335DA5A}"/>
              </a:ext>
            </a:extLst>
          </p:cNvPr>
          <p:cNvSpPr>
            <a:spLocks noGrp="1"/>
          </p:cNvSpPr>
          <p:nvPr>
            <p:ph sz="half" idx="1"/>
          </p:nvPr>
        </p:nvSpPr>
        <p:spPr>
          <a:xfrm>
            <a:off x="457200" y="1752600"/>
            <a:ext cx="4038600" cy="4495800"/>
          </a:xfrm>
        </p:spPr>
        <p:txBody>
          <a:bodyPr/>
          <a:lstStyle/>
          <a:p>
            <a:pPr eaLnBrk="1" hangingPunct="1">
              <a:defRPr/>
            </a:pPr>
            <a:r>
              <a:rPr lang="en-US" sz="2400" dirty="0"/>
              <a:t>Our </a:t>
            </a:r>
            <a:r>
              <a:rPr lang="en-US" sz="2400" dirty="0">
                <a:solidFill>
                  <a:srgbClr val="2D6CC0"/>
                </a:solidFill>
                <a:hlinkClick r:id="rId2"/>
              </a:rPr>
              <a:t>graduate program </a:t>
            </a:r>
            <a:r>
              <a:rPr lang="en-US" sz="2400" dirty="0"/>
              <a:t>offers </a:t>
            </a:r>
            <a:r>
              <a:rPr lang="en-US" sz="2400" b="1" dirty="0">
                <a:effectLst>
                  <a:outerShdw blurRad="38100" dist="38100" dir="2700000" algn="tl">
                    <a:srgbClr val="000000">
                      <a:alpha val="43137"/>
                    </a:srgbClr>
                  </a:outerShdw>
                </a:effectLst>
              </a:rPr>
              <a:t>both</a:t>
            </a:r>
            <a:r>
              <a:rPr lang="en-US" sz="2400" dirty="0"/>
              <a:t> an M.S. in Statistics and a Ph.D. in Applied Statistics</a:t>
            </a:r>
          </a:p>
          <a:p>
            <a:pPr marL="0" indent="0" eaLnBrk="1" hangingPunct="1">
              <a:buFont typeface="Wingdings" panose="05000000000000000000" pitchFamily="2" charset="2"/>
              <a:buNone/>
              <a:defRPr/>
            </a:pPr>
            <a:endParaRPr lang="en-US" sz="2400" dirty="0"/>
          </a:p>
          <a:p>
            <a:pPr marL="0" indent="0" eaLnBrk="1" hangingPunct="1">
              <a:buFont typeface="Wingdings" panose="05000000000000000000" pitchFamily="2" charset="2"/>
              <a:buNone/>
              <a:defRPr/>
            </a:pPr>
            <a:endParaRPr lang="en-US" sz="2400" dirty="0"/>
          </a:p>
          <a:p>
            <a:pPr eaLnBrk="1" hangingPunct="1">
              <a:defRPr/>
            </a:pPr>
            <a:r>
              <a:rPr lang="en-US" sz="2400" dirty="0"/>
              <a:t>We are the </a:t>
            </a:r>
            <a:r>
              <a:rPr lang="en-US" sz="2400" b="1" dirty="0">
                <a:effectLst>
                  <a:outerShdw blurRad="38100" dist="38100" dir="2700000" algn="tl">
                    <a:srgbClr val="000000">
                      <a:alpha val="43137"/>
                    </a:srgbClr>
                  </a:outerShdw>
                </a:effectLst>
              </a:rPr>
              <a:t>only</a:t>
            </a:r>
            <a:r>
              <a:rPr lang="en-US" sz="2400" dirty="0"/>
              <a:t> program in Southern California where one may obtain a Ph.D. in </a:t>
            </a:r>
            <a:r>
              <a:rPr lang="en-US" sz="2400" i="1" dirty="0">
                <a:solidFill>
                  <a:srgbClr val="FF0000"/>
                </a:solidFill>
                <a:effectLst>
                  <a:outerShdw blurRad="38100" dist="38100" dir="2700000" algn="tl">
                    <a:srgbClr val="000000">
                      <a:alpha val="43137"/>
                    </a:srgbClr>
                  </a:outerShdw>
                </a:effectLst>
              </a:rPr>
              <a:t>Applied Statistics</a:t>
            </a:r>
            <a:r>
              <a:rPr lang="en-US" sz="2400" dirty="0"/>
              <a:t>.</a:t>
            </a:r>
          </a:p>
        </p:txBody>
      </p:sp>
      <p:sp>
        <p:nvSpPr>
          <p:cNvPr id="4" name="Content Placeholder 3">
            <a:extLst>
              <a:ext uri="{FF2B5EF4-FFF2-40B4-BE49-F238E27FC236}">
                <a16:creationId xmlns:a16="http://schemas.microsoft.com/office/drawing/2014/main" xmlns="" id="{5626068E-ABAC-4CFE-B5DC-58E18314EFE6}"/>
              </a:ext>
            </a:extLst>
          </p:cNvPr>
          <p:cNvSpPr>
            <a:spLocks noGrp="1"/>
          </p:cNvSpPr>
          <p:nvPr>
            <p:ph sz="half" idx="2"/>
          </p:nvPr>
        </p:nvSpPr>
        <p:spPr>
          <a:xfrm>
            <a:off x="4495800" y="1752600"/>
            <a:ext cx="4267200" cy="4572000"/>
          </a:xfrm>
        </p:spPr>
        <p:txBody>
          <a:bodyPr/>
          <a:lstStyle/>
          <a:p>
            <a:pPr eaLnBrk="1" hangingPunct="1">
              <a:defRPr/>
            </a:pPr>
            <a:r>
              <a:rPr lang="en-US" sz="2000" dirty="0"/>
              <a:t>The </a:t>
            </a:r>
            <a:r>
              <a:rPr lang="en-US" sz="2000" dirty="0">
                <a:solidFill>
                  <a:srgbClr val="2D6CC0"/>
                </a:solidFill>
                <a:hlinkClick r:id="rId3" tooltip="collab"/>
              </a:rPr>
              <a:t>Statistical Consulting Collaboratory </a:t>
            </a:r>
            <a:r>
              <a:rPr lang="en-US" sz="2000" dirty="0"/>
              <a:t>provides faculty and students a rich environment for collaboration in research and instruction, emphasizing statistical/quantitative approaches.</a:t>
            </a:r>
          </a:p>
          <a:p>
            <a:pPr marL="0" indent="0" eaLnBrk="1" hangingPunct="1">
              <a:buFont typeface="Wingdings" panose="05000000000000000000" pitchFamily="2" charset="2"/>
              <a:buNone/>
              <a:defRPr/>
            </a:pPr>
            <a:endParaRPr lang="en-US" sz="2000" dirty="0"/>
          </a:p>
          <a:p>
            <a:pPr eaLnBrk="1" hangingPunct="1">
              <a:defRPr/>
            </a:pPr>
            <a:r>
              <a:rPr lang="en-US" sz="2000" dirty="0"/>
              <a:t>Our degree programs offer opportunities in a variety of research areas and disciplines: </a:t>
            </a:r>
            <a:r>
              <a:rPr lang="en-US" sz="2000" dirty="0">
                <a:effectLst>
                  <a:outerShdw blurRad="38100" dist="38100" dir="2700000" algn="tl">
                    <a:srgbClr val="000000">
                      <a:alpha val="43137"/>
                    </a:srgbClr>
                  </a:outerShdw>
                </a:effectLst>
              </a:rPr>
              <a:t>IT, finance, government and public policy</a:t>
            </a:r>
            <a:r>
              <a:rPr lang="en-US" sz="2000" dirty="0"/>
              <a:t>, </a:t>
            </a:r>
            <a:r>
              <a:rPr lang="en-US" sz="2000" dirty="0">
                <a:effectLst>
                  <a:outerShdw blurRad="38100" dist="38100" dir="2700000" algn="tl">
                    <a:srgbClr val="000000">
                      <a:alpha val="43137"/>
                    </a:srgbClr>
                  </a:outerShdw>
                </a:effectLst>
              </a:rPr>
              <a:t>industry</a:t>
            </a:r>
            <a:r>
              <a:rPr lang="en-US" sz="2000" dirty="0"/>
              <a:t>, </a:t>
            </a:r>
            <a:r>
              <a:rPr lang="en-US" sz="2000" dirty="0">
                <a:effectLst>
                  <a:outerShdw blurRad="38100" dist="38100" dir="2700000" algn="tl">
                    <a:srgbClr val="000000">
                      <a:alpha val="43137"/>
                    </a:srgbClr>
                  </a:outerShdw>
                </a:effectLst>
              </a:rPr>
              <a:t>medicine</a:t>
            </a:r>
            <a:r>
              <a:rPr lang="en-US" sz="2000" dirty="0"/>
              <a:t>, </a:t>
            </a:r>
            <a:r>
              <a:rPr lang="en-US" sz="2000" dirty="0">
                <a:effectLst>
                  <a:outerShdw blurRad="38100" dist="38100" dir="2700000" algn="tl">
                    <a:srgbClr val="000000">
                      <a:alpha val="43137"/>
                    </a:srgbClr>
                  </a:outerShdw>
                </a:effectLst>
              </a:rPr>
              <a:t>virtually</a:t>
            </a:r>
            <a:r>
              <a:rPr lang="en-US" sz="2000" dirty="0"/>
              <a:t> </a:t>
            </a:r>
            <a:r>
              <a:rPr lang="en-US" sz="2000" dirty="0">
                <a:effectLst>
                  <a:outerShdw blurRad="38100" dist="38100" dir="2700000" algn="tl">
                    <a:srgbClr val="000000">
                      <a:alpha val="43137"/>
                    </a:srgbClr>
                  </a:outerShdw>
                </a:effectLst>
              </a:rPr>
              <a:t>every branch of science</a:t>
            </a:r>
            <a:r>
              <a:rPr lang="en-US" sz="2000" dirty="0"/>
              <a:t>.</a:t>
            </a:r>
          </a:p>
        </p:txBody>
      </p:sp>
      <p:sp>
        <p:nvSpPr>
          <p:cNvPr id="5125" name="TextBox 5">
            <a:extLst>
              <a:ext uri="{FF2B5EF4-FFF2-40B4-BE49-F238E27FC236}">
                <a16:creationId xmlns:a16="http://schemas.microsoft.com/office/drawing/2014/main" xmlns="" id="{DF7EE91B-4521-415D-A2C0-13DE6F6A0B86}"/>
              </a:ext>
            </a:extLst>
          </p:cNvPr>
          <p:cNvSpPr txBox="1">
            <a:spLocks noChangeArrowheads="1"/>
          </p:cNvSpPr>
          <p:nvPr/>
        </p:nvSpPr>
        <p:spPr bwMode="auto">
          <a:xfrm>
            <a:off x="5867400" y="6400800"/>
            <a:ext cx="23622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800"/>
              <a:t>http://cnas.ucr.edu/about/departments.html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xmlns="" id="{3FA5D85A-7450-4B6F-A8E8-3AC47C9C2C51}"/>
              </a:ext>
            </a:extLst>
          </p:cNvPr>
          <p:cNvSpPr>
            <a:spLocks noGrp="1" noChangeArrowheads="1"/>
          </p:cNvSpPr>
          <p:nvPr>
            <p:ph type="title"/>
          </p:nvPr>
        </p:nvSpPr>
        <p:spPr/>
        <p:txBody>
          <a:bodyPr/>
          <a:lstStyle/>
          <a:p>
            <a:pPr algn="ctr" eaLnBrk="1" hangingPunct="1"/>
            <a:r>
              <a:rPr lang="en-US" altLang="en-US"/>
              <a:t>M.S. STATISTICS</a:t>
            </a:r>
          </a:p>
        </p:txBody>
      </p:sp>
      <p:sp>
        <p:nvSpPr>
          <p:cNvPr id="3" name="Content Placeholder 2">
            <a:extLst>
              <a:ext uri="{FF2B5EF4-FFF2-40B4-BE49-F238E27FC236}">
                <a16:creationId xmlns:a16="http://schemas.microsoft.com/office/drawing/2014/main" xmlns="" id="{571595AF-EF1A-4ACA-BC49-521E09EAFDA3}"/>
              </a:ext>
            </a:extLst>
          </p:cNvPr>
          <p:cNvSpPr>
            <a:spLocks noGrp="1"/>
          </p:cNvSpPr>
          <p:nvPr>
            <p:ph idx="1"/>
          </p:nvPr>
        </p:nvSpPr>
        <p:spPr>
          <a:xfrm>
            <a:off x="457200" y="1524000"/>
            <a:ext cx="8229600" cy="4724400"/>
          </a:xfrm>
        </p:spPr>
        <p:txBody>
          <a:bodyPr/>
          <a:lstStyle/>
          <a:p>
            <a:pPr eaLnBrk="1" hangingPunct="1">
              <a:defRPr/>
            </a:pPr>
            <a:r>
              <a:rPr lang="en-US" sz="1800" dirty="0"/>
              <a:t>The Master's Program has a professional orientation, emphasizing applications and applicable theory; it is intended to provide an "operational" knowledge of the subject.</a:t>
            </a:r>
          </a:p>
          <a:p>
            <a:pPr marL="0" indent="0" eaLnBrk="1" hangingPunct="1">
              <a:buFont typeface="Wingdings" panose="05000000000000000000" pitchFamily="2" charset="2"/>
              <a:buNone/>
              <a:defRPr/>
            </a:pPr>
            <a:endParaRPr lang="en-US" sz="1800" dirty="0"/>
          </a:p>
          <a:p>
            <a:pPr eaLnBrk="1" hangingPunct="1">
              <a:defRPr/>
            </a:pPr>
            <a:r>
              <a:rPr lang="en-US" sz="1800" dirty="0"/>
              <a:t>To obtain the M.S. degree, students are required to complete 41 units and pass the comprehensive exams.  Normative time to degree is 2 years. </a:t>
            </a:r>
          </a:p>
          <a:p>
            <a:pPr eaLnBrk="1" hangingPunct="1">
              <a:defRPr/>
            </a:pPr>
            <a:endParaRPr lang="en-US" sz="1800" dirty="0"/>
          </a:p>
          <a:p>
            <a:pPr eaLnBrk="1" hangingPunct="1">
              <a:defRPr/>
            </a:pPr>
            <a:r>
              <a:rPr lang="en-US" sz="1800" dirty="0"/>
              <a:t>For </a:t>
            </a:r>
            <a:r>
              <a:rPr lang="en-CA" sz="1800" dirty="0"/>
              <a:t>Graduate Preparation Program </a:t>
            </a:r>
            <a:r>
              <a:rPr lang="en-CA" sz="1800" dirty="0" smtClean="0"/>
              <a:t>(</a:t>
            </a:r>
            <a:r>
              <a:rPr lang="en-US" sz="1800" dirty="0" smtClean="0"/>
              <a:t>GPP) students</a:t>
            </a:r>
            <a:r>
              <a:rPr lang="en-US" sz="1800" dirty="0"/>
              <a:t>, who have taken several graduate level courses in UCR before being admitted to the M.S. program, they have the </a:t>
            </a:r>
            <a:r>
              <a:rPr lang="en-US" sz="1800" dirty="0" smtClean="0"/>
              <a:t>possibility </a:t>
            </a:r>
            <a:r>
              <a:rPr lang="en-US" sz="1800" dirty="0"/>
              <a:t>to graduate with a M.S. degree within </a:t>
            </a:r>
            <a:r>
              <a:rPr lang="en-US" sz="1600" dirty="0">
                <a:solidFill>
                  <a:srgbClr val="FF0000"/>
                </a:solidFill>
              </a:rPr>
              <a:t>ONE</a:t>
            </a:r>
            <a:r>
              <a:rPr lang="en-US" sz="1800" dirty="0"/>
              <a:t> year.</a:t>
            </a:r>
          </a:p>
          <a:p>
            <a:pPr marL="0" indent="0" eaLnBrk="1" hangingPunct="1">
              <a:buFont typeface="Wingdings" panose="05000000000000000000" pitchFamily="2" charset="2"/>
              <a:buNone/>
              <a:defRPr/>
            </a:pPr>
            <a:endParaRPr lang="en-US" sz="1800" dirty="0"/>
          </a:p>
          <a:p>
            <a:pPr eaLnBrk="1" hangingPunct="1">
              <a:defRPr/>
            </a:pPr>
            <a:r>
              <a:rPr lang="en-US" sz="1800" dirty="0"/>
              <a:t>Advancing degree objective from the M.S. to the Ph.D. is available for students that are progressing well academically. If admitted to the Ph.D. program, the students will get full financial support. </a:t>
            </a:r>
          </a:p>
          <a:p>
            <a:pPr marL="0" indent="0" eaLnBrk="1" hangingPunct="1">
              <a:buNone/>
              <a:defRPr/>
            </a:pPr>
            <a:endParaRPr lang="en-US" sz="1800" dirty="0"/>
          </a:p>
        </p:txBody>
      </p:sp>
    </p:spTree>
    <p:extLst>
      <p:ext uri="{BB962C8B-B14F-4D97-AF65-F5344CB8AC3E}">
        <p14:creationId xmlns:p14="http://schemas.microsoft.com/office/powerpoint/2010/main" val="94988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xmlns="" id="{E686A3CB-BFB0-4AF7-BB73-846028E18267}"/>
              </a:ext>
            </a:extLst>
          </p:cNvPr>
          <p:cNvSpPr>
            <a:spLocks noGrp="1" noChangeArrowheads="1"/>
          </p:cNvSpPr>
          <p:nvPr>
            <p:ph type="title"/>
          </p:nvPr>
        </p:nvSpPr>
        <p:spPr/>
        <p:txBody>
          <a:bodyPr/>
          <a:lstStyle/>
          <a:p>
            <a:pPr algn="ctr" eaLnBrk="1" hangingPunct="1"/>
            <a:r>
              <a:rPr lang="en-US" altLang="en-US"/>
              <a:t>Ph.D. APPLIED STATISTICS</a:t>
            </a:r>
          </a:p>
        </p:txBody>
      </p:sp>
      <p:sp>
        <p:nvSpPr>
          <p:cNvPr id="3" name="Content Placeholder 2">
            <a:extLst>
              <a:ext uri="{FF2B5EF4-FFF2-40B4-BE49-F238E27FC236}">
                <a16:creationId xmlns:a16="http://schemas.microsoft.com/office/drawing/2014/main" xmlns="" id="{DF7DA17C-E857-457D-8C2E-8B0E2F606B3B}"/>
              </a:ext>
            </a:extLst>
          </p:cNvPr>
          <p:cNvSpPr>
            <a:spLocks noGrp="1"/>
          </p:cNvSpPr>
          <p:nvPr>
            <p:ph idx="1"/>
          </p:nvPr>
        </p:nvSpPr>
        <p:spPr>
          <a:xfrm>
            <a:off x="914400" y="1524000"/>
            <a:ext cx="7696200" cy="5105400"/>
          </a:xfrm>
        </p:spPr>
        <p:txBody>
          <a:bodyPr/>
          <a:lstStyle/>
          <a:p>
            <a:pPr eaLnBrk="1" hangingPunct="1">
              <a:defRPr/>
            </a:pPr>
            <a:r>
              <a:rPr lang="en-US" sz="1600" dirty="0"/>
              <a:t>Emphasizes both the theory of Statistics and its application to special fields of interest.  </a:t>
            </a:r>
          </a:p>
          <a:p>
            <a:pPr marL="0" indent="0" eaLnBrk="1" hangingPunct="1">
              <a:buFont typeface="Wingdings" panose="05000000000000000000" pitchFamily="2" charset="2"/>
              <a:buNone/>
              <a:defRPr/>
            </a:pPr>
            <a:endParaRPr lang="en-US" sz="1600" dirty="0"/>
          </a:p>
          <a:p>
            <a:pPr eaLnBrk="1" hangingPunct="1">
              <a:defRPr/>
            </a:pPr>
            <a:r>
              <a:rPr lang="en-US" sz="1600" dirty="0"/>
              <a:t>Financial support is available for admitted Ph.D. students through teaching/research assistantships or fellowship awards for the duration of the Ph.D. degree. </a:t>
            </a:r>
          </a:p>
          <a:p>
            <a:pPr marL="0" indent="0">
              <a:buNone/>
            </a:pPr>
            <a:endParaRPr lang="en-US" sz="1600" dirty="0">
              <a:solidFill>
                <a:srgbClr val="FF0000"/>
              </a:solidFill>
            </a:endParaRPr>
          </a:p>
          <a:p>
            <a:r>
              <a:rPr lang="en-US" sz="1600" dirty="0"/>
              <a:t>Students are required to complete 65 units and pass the written and oral qualifying examinations before the beginning of their fourth year. The normative time for Ph.D. completion is fifteen quarters (5 years). </a:t>
            </a:r>
            <a:endParaRPr lang="en-US" sz="1600" dirty="0">
              <a:solidFill>
                <a:srgbClr val="FF0000"/>
              </a:solidFill>
            </a:endParaRPr>
          </a:p>
          <a:p>
            <a:pPr marL="0" indent="0" eaLnBrk="1" hangingPunct="1">
              <a:buFont typeface="Wingdings" panose="05000000000000000000" pitchFamily="2" charset="2"/>
              <a:buNone/>
              <a:defRPr/>
            </a:pPr>
            <a:endParaRPr lang="en-US" sz="1600" dirty="0"/>
          </a:p>
          <a:p>
            <a:pPr marL="0" indent="0" eaLnBrk="1" hangingPunct="1">
              <a:buFont typeface="Wingdings" panose="05000000000000000000" pitchFamily="2" charset="2"/>
              <a:buNone/>
              <a:defRPr/>
            </a:pPr>
            <a:endParaRPr lang="en-US" sz="1600" dirty="0"/>
          </a:p>
          <a:p>
            <a:pPr marL="0" indent="0" eaLnBrk="1" hangingPunct="1">
              <a:buFont typeface="Wingdings" panose="05000000000000000000" pitchFamily="2" charset="2"/>
              <a:buNone/>
              <a:defRPr/>
            </a:pPr>
            <a:endParaRPr lang="en-US" sz="1600" dirty="0"/>
          </a:p>
        </p:txBody>
      </p:sp>
    </p:spTree>
    <p:extLst>
      <p:ext uri="{BB962C8B-B14F-4D97-AF65-F5344CB8AC3E}">
        <p14:creationId xmlns:p14="http://schemas.microsoft.com/office/powerpoint/2010/main" val="4059056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xmlns="" id="{A56CB08F-77D4-4FE8-83D1-25696F25E9F1}"/>
              </a:ext>
            </a:extLst>
          </p:cNvPr>
          <p:cNvSpPr>
            <a:spLocks noGrp="1" noChangeArrowheads="1"/>
          </p:cNvSpPr>
          <p:nvPr>
            <p:ph type="title"/>
          </p:nvPr>
        </p:nvSpPr>
        <p:spPr/>
        <p:txBody>
          <a:bodyPr/>
          <a:lstStyle/>
          <a:p>
            <a:pPr algn="ctr"/>
            <a:r>
              <a:rPr lang="en-US" altLang="en-US"/>
              <a:t>CAREERS</a:t>
            </a:r>
          </a:p>
        </p:txBody>
      </p:sp>
      <p:sp>
        <p:nvSpPr>
          <p:cNvPr id="12291" name="Content Placeholder 2">
            <a:extLst>
              <a:ext uri="{FF2B5EF4-FFF2-40B4-BE49-F238E27FC236}">
                <a16:creationId xmlns:a16="http://schemas.microsoft.com/office/drawing/2014/main" xmlns="" id="{C8E9B637-C73B-4B85-8741-F0CF882AEA05}"/>
              </a:ext>
            </a:extLst>
          </p:cNvPr>
          <p:cNvSpPr>
            <a:spLocks noGrp="1" noChangeArrowheads="1"/>
          </p:cNvSpPr>
          <p:nvPr>
            <p:ph sz="half" idx="1"/>
          </p:nvPr>
        </p:nvSpPr>
        <p:spPr>
          <a:xfrm>
            <a:off x="304800" y="1524000"/>
            <a:ext cx="4191000" cy="4724400"/>
          </a:xfrm>
        </p:spPr>
        <p:txBody>
          <a:bodyPr/>
          <a:lstStyle/>
          <a:p>
            <a:r>
              <a:rPr lang="en-US" altLang="en-US" sz="1800"/>
              <a:t>Alumni have accepted industrial Professional Positions at FDA, AMGEN, Pfizer, Eli Lilly, Biogen, Novars, United Health Group, Apple, Intel, Google, Microsoft, IBM, Union Bank, Bank of the West, Fannie Mae, NY Yankees, Warner Bros, and more. </a:t>
            </a:r>
          </a:p>
        </p:txBody>
      </p:sp>
      <p:sp>
        <p:nvSpPr>
          <p:cNvPr id="12292" name="Content Placeholder 3">
            <a:extLst>
              <a:ext uri="{FF2B5EF4-FFF2-40B4-BE49-F238E27FC236}">
                <a16:creationId xmlns:a16="http://schemas.microsoft.com/office/drawing/2014/main" xmlns="" id="{D0DB8225-936A-4C2F-9D5D-0388A2062F71}"/>
              </a:ext>
            </a:extLst>
          </p:cNvPr>
          <p:cNvSpPr>
            <a:spLocks noGrp="1" noChangeArrowheads="1"/>
          </p:cNvSpPr>
          <p:nvPr>
            <p:ph sz="half" idx="2"/>
          </p:nvPr>
        </p:nvSpPr>
        <p:spPr>
          <a:xfrm>
            <a:off x="4603750" y="1524000"/>
            <a:ext cx="4038600" cy="4724400"/>
          </a:xfrm>
        </p:spPr>
        <p:txBody>
          <a:bodyPr/>
          <a:lstStyle/>
          <a:p>
            <a:r>
              <a:rPr lang="en-US" altLang="en-US" sz="2000"/>
              <a:t>Alumni have faculty positions at UC Irvine, Biola University, UC Riverside, University of North Carolina, University of Arkansas, and more.  </a:t>
            </a:r>
          </a:p>
          <a:p>
            <a:endParaRPr lang="en-US" altLang="en-US" sz="2400"/>
          </a:p>
        </p:txBody>
      </p:sp>
      <p:pic>
        <p:nvPicPr>
          <p:cNvPr id="12293" name="Picture 5">
            <a:extLst>
              <a:ext uri="{FF2B5EF4-FFF2-40B4-BE49-F238E27FC236}">
                <a16:creationId xmlns:a16="http://schemas.microsoft.com/office/drawing/2014/main" xmlns="" id="{BCD62DF3-B49B-4DFE-BC0A-404CA281C52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14900" y="3214688"/>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4" name="Picture 7" descr="A picture containing clipart&#10;&#10;Description generated with very high confidence">
            <a:extLst>
              <a:ext uri="{FF2B5EF4-FFF2-40B4-BE49-F238E27FC236}">
                <a16:creationId xmlns:a16="http://schemas.microsoft.com/office/drawing/2014/main" xmlns="" id="{AAF02BEE-7EBA-4D1B-8490-2FEC90E1F6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1063" y="3214688"/>
            <a:ext cx="1347787"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5" name="Picture 9">
            <a:extLst>
              <a:ext uri="{FF2B5EF4-FFF2-40B4-BE49-F238E27FC236}">
                <a16:creationId xmlns:a16="http://schemas.microsoft.com/office/drawing/2014/main" xmlns="" id="{A0BEED7A-E097-46C4-BD7B-D8EBDB913A9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14900" y="4392613"/>
            <a:ext cx="2125663"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6" name="Picture 11">
            <a:extLst>
              <a:ext uri="{FF2B5EF4-FFF2-40B4-BE49-F238E27FC236}">
                <a16:creationId xmlns:a16="http://schemas.microsoft.com/office/drawing/2014/main" xmlns="" id="{4D0A000E-8A7E-492D-90EC-02C3908851A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27900" y="4484688"/>
            <a:ext cx="1184275" cy="89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7" name="Picture 15" descr="A close up of a logo&#10;&#10;Description generated with very high confidence">
            <a:extLst>
              <a:ext uri="{FF2B5EF4-FFF2-40B4-BE49-F238E27FC236}">
                <a16:creationId xmlns:a16="http://schemas.microsoft.com/office/drawing/2014/main" xmlns="" id="{2E17E262-E9CE-4ADF-B403-075239D74191}"/>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342188" y="3057525"/>
            <a:ext cx="1252537" cy="1252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8" name="Picture 18">
            <a:extLst>
              <a:ext uri="{FF2B5EF4-FFF2-40B4-BE49-F238E27FC236}">
                <a16:creationId xmlns:a16="http://schemas.microsoft.com/office/drawing/2014/main" xmlns="" id="{107D654C-4288-4B52-860B-2FED84174A50}"/>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85800" y="3822700"/>
            <a:ext cx="614363"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9" name="Picture 20" descr="A picture containing clipart&#10;&#10;Description generated with very high confidence">
            <a:extLst>
              <a:ext uri="{FF2B5EF4-FFF2-40B4-BE49-F238E27FC236}">
                <a16:creationId xmlns:a16="http://schemas.microsoft.com/office/drawing/2014/main" xmlns="" id="{E99976D6-4F48-4A0A-BDB2-928090040DF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300163" y="3830638"/>
            <a:ext cx="140017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0" name="Picture 22" descr="A picture containing clipart&#10;&#10;Description generated with high confidence">
            <a:extLst>
              <a:ext uri="{FF2B5EF4-FFF2-40B4-BE49-F238E27FC236}">
                <a16:creationId xmlns:a16="http://schemas.microsoft.com/office/drawing/2014/main" xmlns="" id="{006DF86A-5986-41F6-8E4A-566CC2C8A8D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l="-2" t="14835" r="24007" b="26839"/>
          <a:stretch>
            <a:fillRect/>
          </a:stretch>
        </p:blipFill>
        <p:spPr bwMode="auto">
          <a:xfrm>
            <a:off x="2765425" y="3581400"/>
            <a:ext cx="1703388" cy="858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1" name="Picture 24" descr="A close up of a sign&#10;&#10;Description generated with very high confidence">
            <a:extLst>
              <a:ext uri="{FF2B5EF4-FFF2-40B4-BE49-F238E27FC236}">
                <a16:creationId xmlns:a16="http://schemas.microsoft.com/office/drawing/2014/main" xmlns="" id="{14712EC8-5F8C-4DE1-8B0B-8470CF5314A6}"/>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l="6757" t="13129" r="6757" b="8768"/>
          <a:stretch>
            <a:fillRect/>
          </a:stretch>
        </p:blipFill>
        <p:spPr bwMode="auto">
          <a:xfrm>
            <a:off x="739775" y="4529138"/>
            <a:ext cx="1120775"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2" name="Picture 26" descr="A close up of a logo&#10;&#10;Description generated with very high confidence">
            <a:extLst>
              <a:ext uri="{FF2B5EF4-FFF2-40B4-BE49-F238E27FC236}">
                <a16:creationId xmlns:a16="http://schemas.microsoft.com/office/drawing/2014/main" xmlns="" id="{00E0868B-DC41-44BF-B49D-C7C8DCD72F0C}"/>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l="25920" t="16667" r="25919" b="48997"/>
          <a:stretch>
            <a:fillRect/>
          </a:stretch>
        </p:blipFill>
        <p:spPr bwMode="auto">
          <a:xfrm>
            <a:off x="1889125" y="4421188"/>
            <a:ext cx="13716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3" name="Picture 28" descr="A screenshot of a cell phone&#10;&#10;Description generated with high confidence">
            <a:extLst>
              <a:ext uri="{FF2B5EF4-FFF2-40B4-BE49-F238E27FC236}">
                <a16:creationId xmlns:a16="http://schemas.microsoft.com/office/drawing/2014/main" xmlns="" id="{A28FBE2C-B2E0-4506-89D9-BD22D35A16D3}"/>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l="4152" t="35777" r="3778" b="35777"/>
          <a:stretch>
            <a:fillRect/>
          </a:stretch>
        </p:blipFill>
        <p:spPr bwMode="auto">
          <a:xfrm>
            <a:off x="701675" y="5257800"/>
            <a:ext cx="197326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4" name="Picture 30">
            <a:extLst>
              <a:ext uri="{FF2B5EF4-FFF2-40B4-BE49-F238E27FC236}">
                <a16:creationId xmlns:a16="http://schemas.microsoft.com/office/drawing/2014/main" xmlns="" id="{91EEFAE3-E1AA-4F7A-9652-0EC3C3B986A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l="24980" t="11649" r="26003" b="18407"/>
          <a:stretch>
            <a:fillRect/>
          </a:stretch>
        </p:blipFill>
        <p:spPr bwMode="auto">
          <a:xfrm>
            <a:off x="3260725" y="4565650"/>
            <a:ext cx="1082675"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5" name="Picture 32">
            <a:extLst>
              <a:ext uri="{FF2B5EF4-FFF2-40B4-BE49-F238E27FC236}">
                <a16:creationId xmlns:a16="http://schemas.microsoft.com/office/drawing/2014/main" xmlns="" id="{5BC82DEC-0147-483C-96A9-C3554D5FD584}"/>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981200" y="4881563"/>
            <a:ext cx="1019175"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6" name="Picture 34" descr="A picture containing clipart&#10;&#10;Description generated with very high confidence">
            <a:extLst>
              <a:ext uri="{FF2B5EF4-FFF2-40B4-BE49-F238E27FC236}">
                <a16:creationId xmlns:a16="http://schemas.microsoft.com/office/drawing/2014/main" xmlns="" id="{6F081AAF-884A-4CDC-A681-93DF5B7E34F3}"/>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2674938" y="5530850"/>
            <a:ext cx="160813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xmlns="" id="{4C9A5E4C-EFE8-460D-92C2-42FE072231EB}"/>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238687" y="5787124"/>
            <a:ext cx="1314450" cy="710514"/>
          </a:xfrm>
          <a:prstGeom prst="rect">
            <a:avLst/>
          </a:prstGeom>
        </p:spPr>
      </p:pic>
      <p:pic>
        <p:nvPicPr>
          <p:cNvPr id="5" name="Picture 4" descr="A drawing of a face&#10;&#10;Description generated with high confidence">
            <a:extLst>
              <a:ext uri="{FF2B5EF4-FFF2-40B4-BE49-F238E27FC236}">
                <a16:creationId xmlns:a16="http://schemas.microsoft.com/office/drawing/2014/main" xmlns="" id="{4DCDB409-236A-4DB5-8A54-8C2525AC05D4}"/>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4940860" y="5076825"/>
            <a:ext cx="1536140" cy="714375"/>
          </a:xfrm>
          <a:prstGeom prst="rect">
            <a:avLst/>
          </a:prstGeom>
        </p:spPr>
      </p:pic>
      <p:pic>
        <p:nvPicPr>
          <p:cNvPr id="7" name="Picture 6" descr="A picture containing clipart&#10;&#10;Description generated with very high confidence">
            <a:extLst>
              <a:ext uri="{FF2B5EF4-FFF2-40B4-BE49-F238E27FC236}">
                <a16:creationId xmlns:a16="http://schemas.microsoft.com/office/drawing/2014/main" xmlns="" id="{93FCE65C-6479-4A63-9F9F-4D308CC00A60}"/>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553928" y="5516856"/>
            <a:ext cx="1351385" cy="578781"/>
          </a:xfrm>
          <a:prstGeom prst="rect">
            <a:avLst/>
          </a:prstGeom>
        </p:spPr>
      </p:pic>
    </p:spTree>
  </p:cSld>
  <p:clrMapOvr>
    <a:masterClrMapping/>
  </p:clrMapOvr>
</p:sld>
</file>

<file path=ppt/theme/theme1.xml><?xml version="1.0" encoding="utf-8"?>
<a:theme xmlns:a="http://schemas.openxmlformats.org/drawingml/2006/main" name="UCRTemplate2">
  <a:themeElements>
    <a:clrScheme name="UCRTemplate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UCRTemplate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UCRTemplate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UCRTemplate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UCRTemplate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UCRTemplate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UCRTemplate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UCRTemplate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UCRTemplate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UCRTemplate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UCRTemplate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UCRTemplate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409</TotalTime>
  <Words>248</Words>
  <Application>Microsoft Office PowerPoint</Application>
  <PresentationFormat>On-screen Show (4:3)</PresentationFormat>
  <Paragraphs>40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Courier New</vt:lpstr>
      <vt:lpstr>Wingdings</vt:lpstr>
      <vt:lpstr>UCRTemplate2</vt:lpstr>
      <vt:lpstr>Department of Statistics </vt:lpstr>
      <vt:lpstr>STATISTICS</vt:lpstr>
      <vt:lpstr>“Statistics has become central to virtually all scientific experimentation”</vt:lpstr>
      <vt:lpstr>M.S. STATISTICS</vt:lpstr>
      <vt:lpstr>Ph.D. APPLIED STATISTICS</vt:lpstr>
      <vt:lpstr>CAREERS</vt:lpstr>
    </vt:vector>
  </TitlesOfParts>
  <Company>UC Riverside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 Hirning</dc:creator>
  <cp:lastModifiedBy>Yao</cp:lastModifiedBy>
  <cp:revision>47</cp:revision>
  <cp:lastPrinted>2017-09-14T16:08:23Z</cp:lastPrinted>
  <dcterms:created xsi:type="dcterms:W3CDTF">2007-10-22T22:06:23Z</dcterms:created>
  <dcterms:modified xsi:type="dcterms:W3CDTF">2018-10-23T20:11:34Z</dcterms:modified>
</cp:coreProperties>
</file>